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1" r:id="rId2"/>
    <p:sldId id="260" r:id="rId3"/>
  </p:sldIdLst>
  <p:sldSz cx="7561263" cy="10693400"/>
  <p:notesSz cx="6735763" cy="9866313"/>
  <p:defaultTextStyle>
    <a:defPPr>
      <a:defRPr lang="ja-JP"/>
    </a:defPPr>
    <a:lvl1pPr marL="0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1pPr>
    <a:lvl2pPr marL="497845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2pPr>
    <a:lvl3pPr marL="995690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3pPr>
    <a:lvl4pPr marL="1493535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4pPr>
    <a:lvl5pPr marL="1991380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5pPr>
    <a:lvl6pPr marL="2489225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6pPr>
    <a:lvl7pPr marL="2987070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7pPr>
    <a:lvl8pPr marL="3484916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8pPr>
    <a:lvl9pPr marL="3982761" algn="l" defTabSz="995690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8886"/>
    <a:srgbClr val="FF9933"/>
    <a:srgbClr val="B5CEED"/>
    <a:srgbClr val="D0EBB3"/>
    <a:srgbClr val="ADE292"/>
    <a:srgbClr val="FFCC99"/>
    <a:srgbClr val="FF99CC"/>
    <a:srgbClr val="FF6699"/>
    <a:srgbClr val="FF9999"/>
    <a:srgbClr val="FEE2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53" autoAdjust="0"/>
    <p:restoredTop sz="92642" autoAdjust="0"/>
  </p:normalViewPr>
  <p:slideViewPr>
    <p:cSldViewPr showGuides="1">
      <p:cViewPr varScale="1">
        <p:scale>
          <a:sx n="47" d="100"/>
          <a:sy n="47" d="100"/>
        </p:scale>
        <p:origin x="2448" y="48"/>
      </p:cViewPr>
      <p:guideLst>
        <p:guide orient="horz" pos="3368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413" cy="493713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4763" y="1"/>
            <a:ext cx="2919412" cy="493713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409F64B1-42EC-4D4D-8A0C-2D55FEE713A5}" type="datetimeFigureOut">
              <a:rPr kumimoji="1" lang="ja-JP" altLang="en-US" smtClean="0"/>
              <a:t>2024/11/18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060575" y="739775"/>
            <a:ext cx="26146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371013"/>
            <a:ext cx="2919413" cy="493712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38B95E16-78E7-46D4-BA35-57169FD4A9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8077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95E16-78E7-46D4-BA35-57169FD4A9AB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5033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プレースホルダー 8"/>
          <p:cNvSpPr>
            <a:spLocks noGrp="1"/>
          </p:cNvSpPr>
          <p:nvPr>
            <p:ph type="pic" sz="quarter" idx="10" hasCustomPrompt="1"/>
          </p:nvPr>
        </p:nvSpPr>
        <p:spPr>
          <a:xfrm>
            <a:off x="288243" y="710134"/>
            <a:ext cx="1800200" cy="2245610"/>
          </a:xfrm>
          <a:prstGeom prst="roundRect">
            <a:avLst>
              <a:gd name="adj" fmla="val 8939"/>
            </a:avLst>
          </a:prstGeom>
          <a:blipFill dpi="0"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-984250" ty="273050" sx="100000" sy="100000" flip="none" algn="ctr"/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FF0000"/>
                </a:solidFill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3" hasCustomPrompt="1"/>
          </p:nvPr>
        </p:nvSpPr>
        <p:spPr>
          <a:xfrm>
            <a:off x="398795" y="3906540"/>
            <a:ext cx="6694204" cy="1224000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kumimoji="1" lang="ja-JP" altLang="en-US" dirty="0"/>
              <a:t>ここにメッセージを書きましょう</a:t>
            </a:r>
          </a:p>
        </p:txBody>
      </p:sp>
      <p:sp>
        <p:nvSpPr>
          <p:cNvPr id="12" name="テキスト プレースホルダー 10"/>
          <p:cNvSpPr>
            <a:spLocks noGrp="1"/>
          </p:cNvSpPr>
          <p:nvPr>
            <p:ph type="body" sz="quarter" idx="14" hasCustomPrompt="1"/>
          </p:nvPr>
        </p:nvSpPr>
        <p:spPr>
          <a:xfrm>
            <a:off x="398795" y="5814752"/>
            <a:ext cx="6694204" cy="1224000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kumimoji="1" lang="ja-JP" altLang="en-US" dirty="0"/>
              <a:t>ここにメッセージを書きましょう</a:t>
            </a:r>
          </a:p>
        </p:txBody>
      </p:sp>
      <p:sp>
        <p:nvSpPr>
          <p:cNvPr id="19" name="テキスト プレースホルダー 17"/>
          <p:cNvSpPr>
            <a:spLocks noGrp="1"/>
          </p:cNvSpPr>
          <p:nvPr>
            <p:ph type="body" sz="quarter" idx="16" hasCustomPrompt="1"/>
          </p:nvPr>
        </p:nvSpPr>
        <p:spPr>
          <a:xfrm>
            <a:off x="1501093" y="9649359"/>
            <a:ext cx="1936996" cy="216024"/>
          </a:xfrm>
        </p:spPr>
        <p:txBody>
          <a:bodyPr lIns="36000" tIns="0" rIns="0" bIns="0">
            <a:noAutofit/>
          </a:bodyPr>
          <a:lstStyle>
            <a:lvl1pPr>
              <a:defRPr sz="1100" b="1">
                <a:solidFill>
                  <a:schemeClr val="bg1"/>
                </a:solidFill>
                <a:effectLst>
                  <a:outerShdw blurRad="127000" algn="tl">
                    <a:srgbClr val="000000">
                      <a:alpha val="70000"/>
                    </a:srgbClr>
                  </a:outerShdw>
                </a:effectLst>
                <a:latin typeface="+mj-ea"/>
                <a:ea typeface="+mj-ea"/>
              </a:defRPr>
            </a:lvl1pPr>
          </a:lstStyle>
          <a:p>
            <a:pPr lvl="0"/>
            <a:r>
              <a:rPr kumimoji="1" lang="ja-JP" altLang="en-US" dirty="0"/>
              <a:t>私の</a:t>
            </a:r>
            <a:r>
              <a:rPr kumimoji="1" lang="en-US" altLang="ja-JP" dirty="0"/>
              <a:t>Twitter</a:t>
            </a:r>
            <a:r>
              <a:rPr kumimoji="1" lang="ja-JP" altLang="en-US" dirty="0"/>
              <a:t>アカウント</a:t>
            </a:r>
          </a:p>
        </p:txBody>
      </p:sp>
      <p:sp>
        <p:nvSpPr>
          <p:cNvPr id="21" name="テキスト プレースホルダー 20"/>
          <p:cNvSpPr>
            <a:spLocks noGrp="1"/>
          </p:cNvSpPr>
          <p:nvPr>
            <p:ph type="body" sz="quarter" idx="17" hasCustomPrompt="1"/>
          </p:nvPr>
        </p:nvSpPr>
        <p:spPr>
          <a:xfrm>
            <a:off x="1501093" y="9973423"/>
            <a:ext cx="5591906" cy="252000"/>
          </a:xfrm>
        </p:spPr>
        <p:txBody>
          <a:bodyPr lIns="36000" tIns="0" rIns="0" bIns="0">
            <a:noAutofit/>
          </a:bodyPr>
          <a:lstStyle>
            <a:lvl1pPr>
              <a:defRPr sz="1400"/>
            </a:lvl1pPr>
          </a:lstStyle>
          <a:p>
            <a:pPr lvl="0"/>
            <a:r>
              <a:rPr kumimoji="1" lang="en-US" altLang="ja-JP" dirty="0"/>
              <a:t>http://www.XXXXXXXXXXXXXXXXXX.com</a:t>
            </a:r>
            <a:endParaRPr kumimoji="1" lang="ja-JP" altLang="en-US" dirty="0"/>
          </a:p>
        </p:txBody>
      </p:sp>
      <p:sp>
        <p:nvSpPr>
          <p:cNvPr id="35" name="テキスト プレースホルダー 34"/>
          <p:cNvSpPr>
            <a:spLocks noGrp="1"/>
          </p:cNvSpPr>
          <p:nvPr>
            <p:ph type="body" sz="quarter" idx="21" hasCustomPrompt="1"/>
          </p:nvPr>
        </p:nvSpPr>
        <p:spPr>
          <a:xfrm>
            <a:off x="3187695" y="1295933"/>
            <a:ext cx="3869300" cy="573498"/>
          </a:xfrm>
        </p:spPr>
        <p:txBody>
          <a:bodyPr lIns="36000" tIns="0" rIns="0" bIns="0">
            <a:normAutofit/>
          </a:bodyPr>
          <a:lstStyle>
            <a:lvl1pPr>
              <a:defRPr sz="1200"/>
            </a:lvl1pPr>
          </a:lstStyle>
          <a:p>
            <a:pPr lvl="0"/>
            <a:r>
              <a:rPr kumimoji="1" lang="ja-JP" altLang="en-US" dirty="0"/>
              <a:t>住所欄</a:t>
            </a:r>
          </a:p>
        </p:txBody>
      </p:sp>
      <p:sp>
        <p:nvSpPr>
          <p:cNvPr id="37" name="テキスト プレースホルダー 36"/>
          <p:cNvSpPr>
            <a:spLocks noGrp="1"/>
          </p:cNvSpPr>
          <p:nvPr>
            <p:ph type="body" sz="quarter" idx="22" hasCustomPrompt="1"/>
          </p:nvPr>
        </p:nvSpPr>
        <p:spPr>
          <a:xfrm>
            <a:off x="3187695" y="558204"/>
            <a:ext cx="2274888" cy="324000"/>
          </a:xfrm>
        </p:spPr>
        <p:txBody>
          <a:bodyPr lIns="36000" tIns="0" rIns="0" bIns="0">
            <a:noAutofit/>
          </a:bodyPr>
          <a:lstStyle>
            <a:lvl1pPr>
              <a:defRPr sz="2000"/>
            </a:lvl1pPr>
          </a:lstStyle>
          <a:p>
            <a:pPr lvl="0"/>
            <a:r>
              <a:rPr kumimoji="1" lang="ja-JP" altLang="en-US" dirty="0"/>
              <a:t>鈴木 健太</a:t>
            </a:r>
          </a:p>
        </p:txBody>
      </p:sp>
      <p:sp>
        <p:nvSpPr>
          <p:cNvPr id="38" name="テキスト プレースホルダー 32"/>
          <p:cNvSpPr>
            <a:spLocks noGrp="1"/>
          </p:cNvSpPr>
          <p:nvPr>
            <p:ph type="body" sz="quarter" idx="23" hasCustomPrompt="1"/>
          </p:nvPr>
        </p:nvSpPr>
        <p:spPr>
          <a:xfrm>
            <a:off x="3481311" y="2142344"/>
            <a:ext cx="2315543" cy="228598"/>
          </a:xfrm>
        </p:spPr>
        <p:txBody>
          <a:bodyPr lIns="36000" tIns="0" rIns="0" bIns="0">
            <a:noAutofit/>
          </a:bodyPr>
          <a:lstStyle>
            <a:lvl1pPr>
              <a:defRPr sz="1600">
                <a:latin typeface="+mn-lt"/>
                <a:ea typeface="+mn-ea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kumimoji="1" lang="en-US" altLang="ja-JP" dirty="0"/>
              <a:t>00-0000-0000</a:t>
            </a:r>
            <a:endParaRPr kumimoji="1" lang="ja-JP" altLang="en-US" dirty="0"/>
          </a:p>
        </p:txBody>
      </p:sp>
      <p:sp>
        <p:nvSpPr>
          <p:cNvPr id="20" name="テキスト プレースホルダー 32"/>
          <p:cNvSpPr>
            <a:spLocks noGrp="1"/>
          </p:cNvSpPr>
          <p:nvPr>
            <p:ph type="body" sz="quarter" idx="25" hasCustomPrompt="1"/>
          </p:nvPr>
        </p:nvSpPr>
        <p:spPr>
          <a:xfrm>
            <a:off x="3481312" y="2749422"/>
            <a:ext cx="3431667" cy="206322"/>
          </a:xfrm>
        </p:spPr>
        <p:txBody>
          <a:bodyPr lIns="36000" tIns="0" rIns="0" bIns="0">
            <a:noAutofit/>
          </a:bodyPr>
          <a:lstStyle>
            <a:lvl1pPr>
              <a:defRPr sz="1200">
                <a:latin typeface="+mn-lt"/>
                <a:ea typeface="+mn-ea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kumimoji="1" lang="en-US" altLang="ja-JP" dirty="0"/>
              <a:t>XXXXXXXXXX@XXXXX.jp</a:t>
            </a:r>
            <a:endParaRPr kumimoji="1" lang="ja-JP" altLang="en-US" dirty="0"/>
          </a:p>
        </p:txBody>
      </p:sp>
      <p:sp>
        <p:nvSpPr>
          <p:cNvPr id="6" name="図プレースホルダー 5"/>
          <p:cNvSpPr>
            <a:spLocks noGrp="1"/>
          </p:cNvSpPr>
          <p:nvPr>
            <p:ph type="pic" sz="quarter" idx="26" hasCustomPrompt="1"/>
          </p:nvPr>
        </p:nvSpPr>
        <p:spPr>
          <a:xfrm>
            <a:off x="496879" y="9559168"/>
            <a:ext cx="792000" cy="792000"/>
          </a:xfrm>
          <a:prstGeom prst="roundRect">
            <a:avLst>
              <a:gd name="adj" fmla="val 10873"/>
            </a:avLst>
          </a:prstGeom>
          <a:blipFill dpi="0" rotWithShape="1">
            <a:blip r:embed="rId2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-400050" ty="247650" sx="40000" sy="40000" flip="none" algn="ctr"/>
          </a:blipFill>
        </p:spPr>
        <p:txBody>
          <a:bodyPr tIns="0">
            <a:normAutofit/>
          </a:bodyPr>
          <a:lstStyle>
            <a:lvl1pPr>
              <a:defRPr sz="1200">
                <a:solidFill>
                  <a:srgbClr val="FF0000"/>
                </a:solidFill>
              </a:defRPr>
            </a:lvl1pPr>
          </a:lstStyle>
          <a:p>
            <a:r>
              <a:rPr kumimoji="1" lang="ja-JP" altLang="en-US" dirty="0"/>
              <a:t>写真を追加</a:t>
            </a:r>
          </a:p>
        </p:txBody>
      </p:sp>
      <p:sp>
        <p:nvSpPr>
          <p:cNvPr id="40" name="図プレースホルダー 5"/>
          <p:cNvSpPr>
            <a:spLocks noGrp="1"/>
          </p:cNvSpPr>
          <p:nvPr>
            <p:ph type="pic" sz="quarter" idx="27" hasCustomPrompt="1"/>
          </p:nvPr>
        </p:nvSpPr>
        <p:spPr>
          <a:xfrm>
            <a:off x="530691" y="7925970"/>
            <a:ext cx="792000" cy="1152000"/>
          </a:xfrm>
          <a:prstGeom prst="roundRect">
            <a:avLst>
              <a:gd name="adj" fmla="val 7566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-336550" ty="0" sx="30000" sy="30000" flip="none" algn="ctr"/>
          </a:blipFill>
        </p:spPr>
        <p:txBody>
          <a:bodyPr>
            <a:normAutofit/>
          </a:bodyPr>
          <a:lstStyle>
            <a:lvl1pPr algn="ctr">
              <a:defRPr sz="1200">
                <a:solidFill>
                  <a:srgbClr val="FF0000"/>
                </a:solidFill>
              </a:defRPr>
            </a:lvl1pPr>
          </a:lstStyle>
          <a:p>
            <a:r>
              <a:rPr kumimoji="1" lang="ja-JP" altLang="en-US" dirty="0"/>
              <a:t>写真を追加</a:t>
            </a:r>
          </a:p>
        </p:txBody>
      </p:sp>
      <p:sp>
        <p:nvSpPr>
          <p:cNvPr id="41" name="図プレースホルダー 5"/>
          <p:cNvSpPr>
            <a:spLocks noGrp="1"/>
          </p:cNvSpPr>
          <p:nvPr>
            <p:ph type="pic" sz="quarter" idx="28" hasCustomPrompt="1"/>
          </p:nvPr>
        </p:nvSpPr>
        <p:spPr>
          <a:xfrm>
            <a:off x="1587453" y="7925970"/>
            <a:ext cx="792000" cy="1152000"/>
          </a:xfrm>
          <a:prstGeom prst="roundRect">
            <a:avLst>
              <a:gd name="adj" fmla="val 7566"/>
            </a:avLst>
          </a:prstGeom>
          <a:blipFill dpi="0" rotWithShape="1"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44450" ty="44450" sx="25000" sy="25000" flip="none" algn="ctr"/>
          </a:blipFill>
        </p:spPr>
        <p:txBody>
          <a:bodyPr>
            <a:normAutofit/>
          </a:bodyPr>
          <a:lstStyle>
            <a:lvl1pPr algn="ctr">
              <a:defRPr sz="1200">
                <a:solidFill>
                  <a:srgbClr val="FF0000"/>
                </a:solidFill>
              </a:defRPr>
            </a:lvl1pPr>
          </a:lstStyle>
          <a:p>
            <a:r>
              <a:rPr kumimoji="1" lang="ja-JP" altLang="en-US" dirty="0"/>
              <a:t>写真を追加</a:t>
            </a:r>
          </a:p>
        </p:txBody>
      </p:sp>
      <p:sp>
        <p:nvSpPr>
          <p:cNvPr id="42" name="図プレースホルダー 5"/>
          <p:cNvSpPr>
            <a:spLocks noGrp="1"/>
          </p:cNvSpPr>
          <p:nvPr>
            <p:ph type="pic" sz="quarter" idx="29" hasCustomPrompt="1"/>
          </p:nvPr>
        </p:nvSpPr>
        <p:spPr>
          <a:xfrm>
            <a:off x="2646089" y="7925970"/>
            <a:ext cx="792000" cy="1152000"/>
          </a:xfrm>
          <a:prstGeom prst="roundRect">
            <a:avLst>
              <a:gd name="adj" fmla="val 7566"/>
            </a:avLst>
          </a:prstGeom>
          <a:blipFill dpi="0" rotWithShape="1">
            <a:blip r:embed="rId5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0" ty="0" sx="40000" sy="40000" flip="none" algn="ctr"/>
          </a:blipFill>
        </p:spPr>
        <p:txBody>
          <a:bodyPr>
            <a:normAutofit/>
          </a:bodyPr>
          <a:lstStyle>
            <a:lvl1pPr algn="ctr">
              <a:defRPr sz="1200">
                <a:solidFill>
                  <a:srgbClr val="FF0000"/>
                </a:solidFill>
              </a:defRPr>
            </a:lvl1pPr>
          </a:lstStyle>
          <a:p>
            <a:r>
              <a:rPr kumimoji="1" lang="ja-JP" altLang="en-US" dirty="0"/>
              <a:t>写真を追加</a:t>
            </a:r>
          </a:p>
        </p:txBody>
      </p:sp>
      <p:sp>
        <p:nvSpPr>
          <p:cNvPr id="43" name="図プレースホルダー 5"/>
          <p:cNvSpPr>
            <a:spLocks noGrp="1"/>
          </p:cNvSpPr>
          <p:nvPr>
            <p:ph type="pic" sz="quarter" idx="30" hasCustomPrompt="1"/>
          </p:nvPr>
        </p:nvSpPr>
        <p:spPr>
          <a:xfrm>
            <a:off x="3703787" y="7925970"/>
            <a:ext cx="792000" cy="1152000"/>
          </a:xfrm>
          <a:prstGeom prst="roundRect">
            <a:avLst>
              <a:gd name="adj" fmla="val 7566"/>
            </a:avLst>
          </a:prstGeom>
          <a:blipFill dpi="0" rotWithShape="1"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-19050" ty="-38100" sx="20000" sy="20000" flip="none" algn="ctr"/>
          </a:blipFill>
        </p:spPr>
        <p:txBody>
          <a:bodyPr>
            <a:normAutofit/>
          </a:bodyPr>
          <a:lstStyle>
            <a:lvl1pPr algn="ctr">
              <a:defRPr sz="1200">
                <a:solidFill>
                  <a:srgbClr val="FF0000"/>
                </a:solidFill>
              </a:defRPr>
            </a:lvl1pPr>
          </a:lstStyle>
          <a:p>
            <a:r>
              <a:rPr kumimoji="1" lang="ja-JP" altLang="en-US" dirty="0"/>
              <a:t>写真を追加</a:t>
            </a:r>
          </a:p>
        </p:txBody>
      </p:sp>
      <p:sp>
        <p:nvSpPr>
          <p:cNvPr id="46" name="図プレースホルダー 5"/>
          <p:cNvSpPr>
            <a:spLocks noGrp="1"/>
          </p:cNvSpPr>
          <p:nvPr>
            <p:ph type="pic" sz="quarter" idx="31" hasCustomPrompt="1"/>
          </p:nvPr>
        </p:nvSpPr>
        <p:spPr>
          <a:xfrm>
            <a:off x="4769598" y="7464427"/>
            <a:ext cx="2232000" cy="1602044"/>
          </a:xfrm>
          <a:prstGeom prst="roundRect">
            <a:avLst>
              <a:gd name="adj" fmla="val 7566"/>
            </a:avLst>
          </a:prstGeom>
          <a:blipFill dpi="0" rotWithShape="1">
            <a:blip r:embed="rId7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-6350" ty="146050" sx="50000" sy="50000" flip="none" algn="ctr"/>
          </a:blipFill>
        </p:spPr>
        <p:txBody>
          <a:bodyPr>
            <a:normAutofit/>
          </a:bodyPr>
          <a:lstStyle>
            <a:lvl1pPr algn="ctr">
              <a:defRPr sz="1200">
                <a:solidFill>
                  <a:srgbClr val="FF0000"/>
                </a:solidFill>
              </a:defRPr>
            </a:lvl1pPr>
          </a:lstStyle>
          <a:p>
            <a:r>
              <a:rPr kumimoji="1" lang="ja-JP" altLang="en-US" dirty="0"/>
              <a:t>写真を追加</a:t>
            </a:r>
          </a:p>
        </p:txBody>
      </p:sp>
      <p:sp>
        <p:nvSpPr>
          <p:cNvPr id="25" name="テキスト プレースホルダー 32"/>
          <p:cNvSpPr>
            <a:spLocks noGrp="1"/>
          </p:cNvSpPr>
          <p:nvPr>
            <p:ph type="body" sz="quarter" idx="32" hasCustomPrompt="1"/>
          </p:nvPr>
        </p:nvSpPr>
        <p:spPr>
          <a:xfrm>
            <a:off x="3190758" y="1023021"/>
            <a:ext cx="1129933" cy="223870"/>
          </a:xfrm>
        </p:spPr>
        <p:txBody>
          <a:bodyPr lIns="36000" tIns="0" rIns="0" bIns="0">
            <a:noAutofit/>
          </a:bodyPr>
          <a:lstStyle>
            <a:lvl1pPr>
              <a:defRPr sz="1200">
                <a:latin typeface="+mn-lt"/>
                <a:ea typeface="+mn-ea"/>
              </a:defRPr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kumimoji="1" lang="ja-JP" altLang="en-US" dirty="0"/>
              <a:t>〒</a:t>
            </a:r>
            <a:r>
              <a:rPr kumimoji="1" lang="en-US" altLang="ja-JP" dirty="0"/>
              <a:t>000-0000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966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43A37-E132-42B5-8905-70828ED9EAC9}" type="datetimeFigureOut">
              <a:rPr kumimoji="1" lang="ja-JP" altLang="en-US" smtClean="0"/>
              <a:t>2024/11/18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B6770-D9B2-4956-8276-408B31EB389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6913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3"/>
          </a:xfrm>
          <a:prstGeom prst="rect">
            <a:avLst/>
          </a:prstGeom>
        </p:spPr>
        <p:txBody>
          <a:bodyPr vert="horz" lIns="99569" tIns="49785" rIns="99569" bIns="49785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78063" y="2495128"/>
            <a:ext cx="6805137" cy="7057150"/>
          </a:xfrm>
          <a:prstGeom prst="rect">
            <a:avLst/>
          </a:prstGeom>
        </p:spPr>
        <p:txBody>
          <a:bodyPr vert="horz" lIns="99569" tIns="49785" rIns="99569" bIns="49785" rtlCol="0">
            <a:normAutofit/>
          </a:bodyPr>
          <a:lstStyle/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78063" y="9911199"/>
            <a:ext cx="1764295" cy="569325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43A37-E132-42B5-8905-70828ED9EAC9}" type="datetimeFigureOut">
              <a:rPr kumimoji="1" lang="ja-JP" altLang="en-US" smtClean="0"/>
              <a:t>2024/11/18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2583432" y="9911199"/>
            <a:ext cx="2394400" cy="569325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5418905" y="9911199"/>
            <a:ext cx="1764295" cy="569325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B6770-D9B2-4956-8276-408B31EB389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2083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xStyles>
    <p:titleStyle>
      <a:lvl1pPr algn="ctr" defTabSz="995690" rtl="0" eaLnBrk="1" latinLnBrk="0" hangingPunct="1">
        <a:spcBef>
          <a:spcPct val="0"/>
        </a:spcBef>
        <a:buNone/>
        <a:defRPr kumimoji="1"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95690" rtl="0" eaLnBrk="1" latinLnBrk="0" hangingPunct="1">
        <a:spcBef>
          <a:spcPct val="20000"/>
        </a:spcBef>
        <a:buFontTx/>
        <a:buNone/>
        <a:defRPr kumimoji="1"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5" indent="0" algn="l" defTabSz="995690" rtl="0" eaLnBrk="1" latinLnBrk="0" hangingPunct="1">
        <a:spcBef>
          <a:spcPct val="20000"/>
        </a:spcBef>
        <a:buFontTx/>
        <a:buNone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indent="0" algn="l" defTabSz="995690" rtl="0" eaLnBrk="1" latinLnBrk="0" hangingPunct="1">
        <a:spcBef>
          <a:spcPct val="20000"/>
        </a:spcBef>
        <a:buFontTx/>
        <a:buNone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5" indent="0" algn="l" defTabSz="995690" rtl="0" eaLnBrk="1" latinLnBrk="0" hangingPunct="1">
        <a:spcBef>
          <a:spcPct val="20000"/>
        </a:spcBef>
        <a:buFontTx/>
        <a:buNone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0" indent="0" algn="l" defTabSz="995690" rtl="0" eaLnBrk="1" latinLnBrk="0" hangingPunct="1">
        <a:spcBef>
          <a:spcPct val="20000"/>
        </a:spcBef>
        <a:buFontTx/>
        <a:buNone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814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99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83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168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5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5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0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25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70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16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61" algn="l" defTabSz="995690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CB730FB9-3454-7FAC-C4EC-450EA53944BB}"/>
              </a:ext>
            </a:extLst>
          </p:cNvPr>
          <p:cNvSpPr/>
          <p:nvPr/>
        </p:nvSpPr>
        <p:spPr>
          <a:xfrm>
            <a:off x="216235" y="234132"/>
            <a:ext cx="7128792" cy="648072"/>
          </a:xfrm>
          <a:prstGeom prst="rect">
            <a:avLst/>
          </a:prstGeom>
          <a:solidFill>
            <a:schemeClr val="accent2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プロフィールシートの記載方法について</a:t>
            </a: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D2DE31AF-B355-20B1-D681-AC4EE8636DAC}"/>
              </a:ext>
            </a:extLst>
          </p:cNvPr>
          <p:cNvSpPr txBox="1"/>
          <p:nvPr/>
        </p:nvSpPr>
        <p:spPr>
          <a:xfrm>
            <a:off x="468263" y="1170236"/>
            <a:ext cx="662473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【</a:t>
            </a: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プロフィールシートについて</a:t>
            </a:r>
            <a:r>
              <a:rPr kumimoji="1" lang="en-US" altLang="ja-JP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】</a:t>
            </a: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※2</a:t>
            </a: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枚目がシート様式です。</a:t>
            </a: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＜取り扱い＞</a:t>
            </a: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１．ご提出いただいたプロフィールシートは、主催者にてとりまとめ　</a:t>
            </a: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　　いしかわ就活スマートナビに掲載いたします。また、あらかじめ　</a:t>
            </a: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　　参加学生にはメールでデータを送付いたします。</a:t>
            </a: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２．交流会の当日もぜひ説明資料としてご活用ください。</a:t>
            </a: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＜作成時のお願い＞</a:t>
            </a: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１．</a:t>
            </a: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個人情報（個人を特定できるような内容）を含めないように、</a:t>
            </a: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　　ご作成をお願いします。</a:t>
            </a: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　　（いしかわ就活スマートナビでの公開、参加学生へのデータ送付</a:t>
            </a: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　　を行うため）</a:t>
            </a: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２．女性社員（ロールモデルとなる方）のプロフィールを作成してく</a:t>
            </a: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　　ださい。</a:t>
            </a: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３．質問項目の回答欄は、必要に応じてサイズ変更などしていただい</a:t>
            </a: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　　て構いません。</a:t>
            </a: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４．シート様式には、一部記入例が入力されています。該当箇所は、</a:t>
            </a: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  <a:p>
            <a:pPr marL="0" marR="0" lvl="0" indent="0" algn="l" defTabSz="9956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D デジタル 教科書体 NP-B" panose="02020700000000000000" pitchFamily="18" charset="-128"/>
                <a:ea typeface="UD デジタル 教科書体 NP-B" panose="02020700000000000000" pitchFamily="18" charset="-128"/>
                <a:cs typeface="+mn-cs"/>
              </a:rPr>
              <a:t>　　削除してご作成をお願いします。</a:t>
            </a:r>
            <a:endParaRPr kumimoji="1" lang="en-US" altLang="ja-JP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D デジタル 教科書体 NP-B" panose="02020700000000000000" pitchFamily="18" charset="-128"/>
              <a:ea typeface="UD デジタル 教科書体 NP-B" panose="02020700000000000000" pitchFamily="18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4296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55794" y="1540552"/>
            <a:ext cx="10708642" cy="7597054"/>
          </a:xfrm>
          <a:prstGeom prst="rect">
            <a:avLst/>
          </a:prstGeom>
        </p:spPr>
      </p:pic>
      <p:sp>
        <p:nvSpPr>
          <p:cNvPr id="75" name="正方形/長方形 74"/>
          <p:cNvSpPr/>
          <p:nvPr/>
        </p:nvSpPr>
        <p:spPr>
          <a:xfrm>
            <a:off x="299278" y="3942544"/>
            <a:ext cx="6992093" cy="157437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77" name="テキスト ボックス 76"/>
          <p:cNvSpPr txBox="1"/>
          <p:nvPr/>
        </p:nvSpPr>
        <p:spPr>
          <a:xfrm>
            <a:off x="478988" y="4051136"/>
            <a:ext cx="242243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女性の働きやすさ</a:t>
            </a:r>
            <a:endParaRPr kumimoji="1" lang="ja-JP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6" name="正方形/長方形 35"/>
          <p:cNvSpPr/>
          <p:nvPr/>
        </p:nvSpPr>
        <p:spPr>
          <a:xfrm>
            <a:off x="2347094" y="693323"/>
            <a:ext cx="4945028" cy="1494876"/>
          </a:xfrm>
          <a:prstGeom prst="rect">
            <a:avLst/>
          </a:prstGeom>
          <a:solidFill>
            <a:schemeClr val="bg1"/>
          </a:solidFill>
          <a:ln w="28575" cap="sq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cxnSp>
        <p:nvCxnSpPr>
          <p:cNvPr id="47" name="直線コネクタ 46"/>
          <p:cNvCxnSpPr>
            <a:cxnSpLocks/>
          </p:cNvCxnSpPr>
          <p:nvPr/>
        </p:nvCxnSpPr>
        <p:spPr>
          <a:xfrm>
            <a:off x="2424541" y="1036088"/>
            <a:ext cx="4644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コネクタ 47"/>
          <p:cNvCxnSpPr/>
          <p:nvPr/>
        </p:nvCxnSpPr>
        <p:spPr>
          <a:xfrm>
            <a:off x="2424541" y="1443514"/>
            <a:ext cx="4644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コネクタ 51"/>
          <p:cNvCxnSpPr/>
          <p:nvPr/>
        </p:nvCxnSpPr>
        <p:spPr>
          <a:xfrm>
            <a:off x="2424541" y="1782304"/>
            <a:ext cx="4644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テキスト ボックス 52"/>
          <p:cNvSpPr txBox="1"/>
          <p:nvPr/>
        </p:nvSpPr>
        <p:spPr>
          <a:xfrm>
            <a:off x="2454914" y="766808"/>
            <a:ext cx="87375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ja-JP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イニシャル</a:t>
            </a:r>
            <a:r>
              <a:rPr kumimoji="1" lang="en-US" altLang="ja-JP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or</a:t>
            </a:r>
          </a:p>
          <a:p>
            <a:r>
              <a:rPr kumimoji="1" lang="ja-JP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ニックネーム</a:t>
            </a:r>
            <a:endParaRPr kumimoji="1" lang="en-US" altLang="ja-JP" sz="10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43" name="正方形/長方形 242"/>
          <p:cNvSpPr/>
          <p:nvPr/>
        </p:nvSpPr>
        <p:spPr>
          <a:xfrm>
            <a:off x="304983" y="7542944"/>
            <a:ext cx="6984150" cy="162966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45" name="テキスト ボックス 244"/>
          <p:cNvSpPr txBox="1"/>
          <p:nvPr/>
        </p:nvSpPr>
        <p:spPr>
          <a:xfrm>
            <a:off x="442195" y="7614952"/>
            <a:ext cx="65676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石川県で生活する良さや魅力</a:t>
            </a:r>
            <a:endParaRPr kumimoji="1" lang="ja-JP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" name="正方形/長方形 1" hidden="1"/>
          <p:cNvSpPr/>
          <p:nvPr/>
        </p:nvSpPr>
        <p:spPr>
          <a:xfrm>
            <a:off x="0" y="0"/>
            <a:ext cx="7560631" cy="10692700"/>
          </a:xfrm>
          <a:prstGeom prst="rect">
            <a:avLst/>
          </a:prstGeom>
          <a:blipFill dpi="0" rotWithShape="1">
            <a:blip r:embed="rId4">
              <a:alphaModFix amt="65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正方形/長方形 59"/>
          <p:cNvSpPr/>
          <p:nvPr/>
        </p:nvSpPr>
        <p:spPr>
          <a:xfrm>
            <a:off x="315164" y="9317197"/>
            <a:ext cx="6984150" cy="96205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cxnSp>
        <p:nvCxnSpPr>
          <p:cNvPr id="62" name="直線コネクタ 61"/>
          <p:cNvCxnSpPr>
            <a:cxnSpLocks/>
          </p:cNvCxnSpPr>
          <p:nvPr/>
        </p:nvCxnSpPr>
        <p:spPr>
          <a:xfrm flipV="1">
            <a:off x="426304" y="9618316"/>
            <a:ext cx="2729339" cy="12860"/>
          </a:xfrm>
          <a:prstGeom prst="line">
            <a:avLst/>
          </a:prstGeom>
          <a:ln w="19050">
            <a:solidFill>
              <a:srgbClr val="FFCC00"/>
            </a:solidFill>
            <a:headEnd type="oval" w="med" len="med"/>
            <a:tailEnd type="oval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63" name="テキスト ボックス 62"/>
          <p:cNvSpPr txBox="1"/>
          <p:nvPr/>
        </p:nvSpPr>
        <p:spPr>
          <a:xfrm>
            <a:off x="426304" y="9402872"/>
            <a:ext cx="272933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女子学生へ先輩からのメッセージ</a:t>
            </a:r>
            <a:endParaRPr kumimoji="1"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65" name="正方形/長方形 64"/>
          <p:cNvSpPr/>
          <p:nvPr/>
        </p:nvSpPr>
        <p:spPr>
          <a:xfrm>
            <a:off x="303934" y="5634733"/>
            <a:ext cx="6985199" cy="176419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67" name="テキスト ボックス 66"/>
          <p:cNvSpPr txBox="1"/>
          <p:nvPr/>
        </p:nvSpPr>
        <p:spPr>
          <a:xfrm>
            <a:off x="479132" y="5743324"/>
            <a:ext cx="38908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わが社のイチオシＰＲ</a:t>
            </a:r>
            <a:endParaRPr kumimoji="1"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" name="角丸四角形 2"/>
          <p:cNvSpPr/>
          <p:nvPr/>
        </p:nvSpPr>
        <p:spPr>
          <a:xfrm>
            <a:off x="404333" y="679971"/>
            <a:ext cx="1773045" cy="1508227"/>
          </a:xfrm>
          <a:prstGeom prst="roundRect">
            <a:avLst/>
          </a:prstGeom>
          <a:ln>
            <a:solidFill>
              <a:srgbClr val="FF3399"/>
            </a:solidFill>
            <a:prstDash val="sysDot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ja-JP" sz="1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ja-JP" sz="1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写真</a:t>
            </a:r>
            <a:endParaRPr lang="ja-JP" altLang="ja-JP" sz="1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ja-JP" sz="1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（会社建屋、社内風景、</a:t>
            </a:r>
          </a:p>
          <a:p>
            <a:pPr algn="ctr"/>
            <a:r>
              <a:rPr lang="ja-JP" altLang="ja-JP" sz="1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製品、会社ロゴ等）</a:t>
            </a:r>
          </a:p>
          <a:p>
            <a:pPr algn="ctr"/>
            <a:r>
              <a:rPr lang="ja-JP" altLang="ja-JP" sz="1100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※顔写真等、個人が</a:t>
            </a:r>
            <a:endParaRPr lang="ja-JP" altLang="ja-JP" sz="1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ja-JP" sz="1100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特定されるものは不可。</a:t>
            </a:r>
            <a:endParaRPr lang="ja-JP" altLang="ja-JP" sz="1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endParaRPr kumimoji="1" lang="ja-JP" altLang="en-US" sz="105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7" name="正方形/長方形 36"/>
          <p:cNvSpPr/>
          <p:nvPr/>
        </p:nvSpPr>
        <p:spPr>
          <a:xfrm>
            <a:off x="227155" y="101904"/>
            <a:ext cx="7045864" cy="468051"/>
          </a:xfrm>
          <a:prstGeom prst="rect">
            <a:avLst/>
          </a:prstGeom>
          <a:solidFill>
            <a:schemeClr val="bg1"/>
          </a:solidFill>
          <a:ln w="28575" cap="sq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39" name="テキスト プレースホルダー 925"/>
          <p:cNvSpPr>
            <a:spLocks noGrp="1"/>
          </p:cNvSpPr>
          <p:nvPr>
            <p:ph type="body" sz="quarter" idx="22"/>
          </p:nvPr>
        </p:nvSpPr>
        <p:spPr>
          <a:xfrm>
            <a:off x="274285" y="209374"/>
            <a:ext cx="3470342" cy="310785"/>
          </a:xfrm>
        </p:spPr>
        <p:txBody>
          <a:bodyPr anchor="ctr"/>
          <a:lstStyle/>
          <a:p>
            <a:r>
              <a:rPr kumimoji="1" lang="ja-JP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株式会社〇〇</a:t>
            </a:r>
            <a:endParaRPr kumimoji="1" lang="en-US" altLang="ja-JP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78" name="正方形/長方形 77">
            <a:extLst>
              <a:ext uri="{FF2B5EF4-FFF2-40B4-BE49-F238E27FC236}">
                <a16:creationId xmlns:a16="http://schemas.microsoft.com/office/drawing/2014/main" id="{2627331F-A7FA-4CCB-AAA2-EC01271316E0}"/>
              </a:ext>
            </a:extLst>
          </p:cNvPr>
          <p:cNvSpPr/>
          <p:nvPr/>
        </p:nvSpPr>
        <p:spPr>
          <a:xfrm>
            <a:off x="303934" y="2256870"/>
            <a:ext cx="6985199" cy="157437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79" name="テキスト ボックス 78">
            <a:extLst>
              <a:ext uri="{FF2B5EF4-FFF2-40B4-BE49-F238E27FC236}">
                <a16:creationId xmlns:a16="http://schemas.microsoft.com/office/drawing/2014/main" id="{E3F63E3B-4146-4317-81AF-6C660BD30778}"/>
              </a:ext>
            </a:extLst>
          </p:cNvPr>
          <p:cNvSpPr txBox="1"/>
          <p:nvPr/>
        </p:nvSpPr>
        <p:spPr>
          <a:xfrm>
            <a:off x="481225" y="2357468"/>
            <a:ext cx="4725901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人生年表</a:t>
            </a:r>
            <a:r>
              <a:rPr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</a:t>
            </a:r>
            <a:r>
              <a:rPr kumimoji="1"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部署異動、ライフイベント等）</a:t>
            </a:r>
          </a:p>
        </p:txBody>
      </p:sp>
      <p:cxnSp>
        <p:nvCxnSpPr>
          <p:cNvPr id="84" name="直線コネクタ 83">
            <a:extLst>
              <a:ext uri="{FF2B5EF4-FFF2-40B4-BE49-F238E27FC236}">
                <a16:creationId xmlns:a16="http://schemas.microsoft.com/office/drawing/2014/main" id="{FD926DE9-1279-491E-8DEE-240896BBEA6E}"/>
              </a:ext>
            </a:extLst>
          </p:cNvPr>
          <p:cNvCxnSpPr>
            <a:cxnSpLocks/>
          </p:cNvCxnSpPr>
          <p:nvPr/>
        </p:nvCxnSpPr>
        <p:spPr>
          <a:xfrm>
            <a:off x="428927" y="2574392"/>
            <a:ext cx="3459716" cy="0"/>
          </a:xfrm>
          <a:prstGeom prst="line">
            <a:avLst/>
          </a:prstGeom>
          <a:ln w="19050">
            <a:solidFill>
              <a:srgbClr val="FF3399"/>
            </a:solidFill>
            <a:headEnd type="oval" w="med" len="med"/>
            <a:tailEnd type="oval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85" name="テキスト プレースホルダー 921">
            <a:extLst>
              <a:ext uri="{FF2B5EF4-FFF2-40B4-BE49-F238E27FC236}">
                <a16:creationId xmlns:a16="http://schemas.microsoft.com/office/drawing/2014/main" id="{71E58E63-AA9A-409D-B5D7-0664BDBFEADD}"/>
              </a:ext>
            </a:extLst>
          </p:cNvPr>
          <p:cNvSpPr txBox="1">
            <a:spLocks/>
          </p:cNvSpPr>
          <p:nvPr/>
        </p:nvSpPr>
        <p:spPr>
          <a:xfrm>
            <a:off x="428927" y="2656251"/>
            <a:ext cx="6709682" cy="1073656"/>
          </a:xfrm>
          <a:prstGeom prst="rect">
            <a:avLst/>
          </a:prstGeom>
        </p:spPr>
        <p:txBody>
          <a:bodyPr vert="horz" lIns="99569" tIns="49785" rIns="99569" bIns="49785" rtlCol="0">
            <a:no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ja-JP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</a:t>
            </a:r>
            <a:r>
              <a:rPr lang="ja-JP" altLang="en-US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〇〇年　入社　〇〇部配属　〇〇〇の業務を担当</a:t>
            </a:r>
            <a:endParaRPr lang="en-US" altLang="ja-JP" dirty="0">
              <a:solidFill>
                <a:sysClr val="windowText" lastClr="000000">
                  <a:lumMod val="65000"/>
                  <a:lumOff val="35000"/>
                </a:sys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defRPr/>
            </a:pPr>
            <a:r>
              <a:rPr lang="en-US" altLang="ja-JP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</a:t>
            </a:r>
            <a:r>
              <a:rPr lang="ja-JP" altLang="en-US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〇〇年　〇〇部に異動　〇〇〇の業務を担当</a:t>
            </a:r>
            <a:endParaRPr lang="en-US" altLang="ja-JP" dirty="0">
              <a:solidFill>
                <a:sysClr val="windowText" lastClr="000000">
                  <a:lumMod val="65000"/>
                  <a:lumOff val="35000"/>
                </a:sys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defRPr/>
            </a:pPr>
            <a:r>
              <a:rPr lang="en-US" altLang="ja-JP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</a:t>
            </a:r>
            <a:r>
              <a:rPr lang="ja-JP" altLang="en-US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〇〇年　結婚</a:t>
            </a:r>
            <a:endParaRPr lang="en-US" altLang="ja-JP" dirty="0">
              <a:solidFill>
                <a:sysClr val="windowText" lastClr="000000">
                  <a:lumMod val="65000"/>
                  <a:lumOff val="35000"/>
                </a:sys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defRPr/>
            </a:pPr>
            <a:r>
              <a:rPr lang="en-US" altLang="ja-JP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</a:t>
            </a:r>
            <a:r>
              <a:rPr lang="ja-JP" altLang="en-US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〇〇年　産休・育休取得</a:t>
            </a:r>
            <a:endParaRPr lang="en-US" altLang="ja-JP" dirty="0">
              <a:solidFill>
                <a:sysClr val="windowText" lastClr="000000">
                  <a:lumMod val="65000"/>
                  <a:lumOff val="35000"/>
                </a:sys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defRPr/>
            </a:pPr>
            <a:r>
              <a:rPr lang="en-US" altLang="ja-JP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</a:t>
            </a:r>
            <a:r>
              <a:rPr lang="ja-JP" altLang="en-US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〇〇年　職場復帰　〇〇〇の業務を担当</a:t>
            </a:r>
            <a:endParaRPr lang="en-US" altLang="ja-JP" dirty="0">
              <a:solidFill>
                <a:sysClr val="windowText" lastClr="000000">
                  <a:lumMod val="65000"/>
                  <a:lumOff val="35000"/>
                </a:sys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pic>
        <p:nvPicPr>
          <p:cNvPr id="20" name="図 19" descr="白いバックグラウンドの前に座っている人形&#10;&#10;中程度の精度で自動的に生成された説明">
            <a:extLst>
              <a:ext uri="{FF2B5EF4-FFF2-40B4-BE49-F238E27FC236}">
                <a16:creationId xmlns:a16="http://schemas.microsoft.com/office/drawing/2014/main" id="{D3444BBC-AE16-4B66-B9C2-93FC7B79EF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581" y="2290958"/>
            <a:ext cx="1277422" cy="1470414"/>
          </a:xfrm>
          <a:prstGeom prst="rect">
            <a:avLst/>
          </a:prstGeom>
        </p:spPr>
      </p:pic>
      <p:sp>
        <p:nvSpPr>
          <p:cNvPr id="55" name="テキスト プレースホルダー 924">
            <a:extLst>
              <a:ext uri="{FF2B5EF4-FFF2-40B4-BE49-F238E27FC236}">
                <a16:creationId xmlns:a16="http://schemas.microsoft.com/office/drawing/2014/main" id="{15AB2122-EE3D-408A-81AA-EE7E6E2442A7}"/>
              </a:ext>
            </a:extLst>
          </p:cNvPr>
          <p:cNvSpPr txBox="1">
            <a:spLocks/>
          </p:cNvSpPr>
          <p:nvPr/>
        </p:nvSpPr>
        <p:spPr>
          <a:xfrm>
            <a:off x="1981458" y="3881527"/>
            <a:ext cx="4397017" cy="222748"/>
          </a:xfrm>
          <a:prstGeom prst="rect">
            <a:avLst/>
          </a:prstGeom>
        </p:spPr>
        <p:txBody>
          <a:bodyPr vert="horz" lIns="36000" tIns="0" rIns="0" bIns="0" rtlCol="0">
            <a:no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ja-JP" altLang="en-US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★以下、できるだけ具体的に記載をお願いします</a:t>
            </a:r>
            <a:endParaRPr lang="en-US" altLang="ja-JP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57" name="テキスト プレースホルダー 924">
            <a:extLst>
              <a:ext uri="{FF2B5EF4-FFF2-40B4-BE49-F238E27FC236}">
                <a16:creationId xmlns:a16="http://schemas.microsoft.com/office/drawing/2014/main" id="{98B7E24F-0C57-4338-B292-66BE211BF4F9}"/>
              </a:ext>
            </a:extLst>
          </p:cNvPr>
          <p:cNvSpPr txBox="1">
            <a:spLocks/>
          </p:cNvSpPr>
          <p:nvPr/>
        </p:nvSpPr>
        <p:spPr>
          <a:xfrm>
            <a:off x="3339048" y="198300"/>
            <a:ext cx="1764519" cy="359490"/>
          </a:xfrm>
          <a:prstGeom prst="rect">
            <a:avLst/>
          </a:prstGeom>
        </p:spPr>
        <p:txBody>
          <a:bodyPr vert="horz" lIns="36000" tIns="0" rIns="0" bIns="0" rtlCol="0">
            <a:norm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ja-JP" altLang="en-US" sz="9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★該当するものを選択し、</a:t>
            </a:r>
            <a:endParaRPr lang="en-US" altLang="ja-JP" sz="9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defRPr/>
            </a:pPr>
            <a:r>
              <a:rPr lang="ja-JP" altLang="en-US" sz="9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並べて下さい ⇒</a:t>
            </a:r>
            <a:endParaRPr lang="en-US" altLang="ja-JP" sz="9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64" name="テキスト ボックス 63">
            <a:extLst>
              <a:ext uri="{FF2B5EF4-FFF2-40B4-BE49-F238E27FC236}">
                <a16:creationId xmlns:a16="http://schemas.microsoft.com/office/drawing/2014/main" id="{C271F32F-7A17-4A60-98FA-0D2AF60E59D8}"/>
              </a:ext>
            </a:extLst>
          </p:cNvPr>
          <p:cNvSpPr txBox="1"/>
          <p:nvPr/>
        </p:nvSpPr>
        <p:spPr>
          <a:xfrm>
            <a:off x="2423561" y="1590896"/>
            <a:ext cx="173933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現職</a:t>
            </a:r>
            <a:r>
              <a:rPr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kumimoji="1" lang="ja-JP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人事部 人事課</a:t>
            </a:r>
            <a:endParaRPr kumimoji="1" lang="en-US" altLang="ja-JP" sz="1400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69" name="テキスト ボックス 68">
            <a:extLst>
              <a:ext uri="{FF2B5EF4-FFF2-40B4-BE49-F238E27FC236}">
                <a16:creationId xmlns:a16="http://schemas.microsoft.com/office/drawing/2014/main" id="{19735389-9689-4011-8A2A-2956AD81D75C}"/>
              </a:ext>
            </a:extLst>
          </p:cNvPr>
          <p:cNvSpPr txBox="1"/>
          <p:nvPr/>
        </p:nvSpPr>
        <p:spPr>
          <a:xfrm>
            <a:off x="2423561" y="1260430"/>
            <a:ext cx="173933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kumimoji="1"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出身地　</a:t>
            </a:r>
            <a:r>
              <a:rPr kumimoji="1" lang="ja-JP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金沢市</a:t>
            </a:r>
            <a:endParaRPr kumimoji="1" lang="en-US" altLang="ja-JP" sz="1400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cxnSp>
        <p:nvCxnSpPr>
          <p:cNvPr id="73" name="直線コネクタ 72">
            <a:extLst>
              <a:ext uri="{FF2B5EF4-FFF2-40B4-BE49-F238E27FC236}">
                <a16:creationId xmlns:a16="http://schemas.microsoft.com/office/drawing/2014/main" id="{FAC86A61-E70A-4CEB-8965-C1C7ACA87493}"/>
              </a:ext>
            </a:extLst>
          </p:cNvPr>
          <p:cNvCxnSpPr/>
          <p:nvPr/>
        </p:nvCxnSpPr>
        <p:spPr>
          <a:xfrm>
            <a:off x="2424541" y="2106340"/>
            <a:ext cx="4644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テキスト ボックス 85">
            <a:extLst>
              <a:ext uri="{FF2B5EF4-FFF2-40B4-BE49-F238E27FC236}">
                <a16:creationId xmlns:a16="http://schemas.microsoft.com/office/drawing/2014/main" id="{7E123C59-4470-468B-8A06-6530FDD9B8B3}"/>
              </a:ext>
            </a:extLst>
          </p:cNvPr>
          <p:cNvSpPr txBox="1"/>
          <p:nvPr/>
        </p:nvSpPr>
        <p:spPr>
          <a:xfrm>
            <a:off x="4722228" y="1266731"/>
            <a:ext cx="402271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趣味　</a:t>
            </a:r>
            <a:r>
              <a:rPr lang="ja-JP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音楽鑑賞</a:t>
            </a:r>
            <a:r>
              <a:rPr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釣り</a:t>
            </a:r>
            <a:r>
              <a:rPr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89" name="テキスト ボックス 88">
            <a:extLst>
              <a:ext uri="{FF2B5EF4-FFF2-40B4-BE49-F238E27FC236}">
                <a16:creationId xmlns:a16="http://schemas.microsoft.com/office/drawing/2014/main" id="{38AD5067-34DB-45EB-80AF-ED4986EE86A6}"/>
              </a:ext>
            </a:extLst>
          </p:cNvPr>
          <p:cNvSpPr txBox="1"/>
          <p:nvPr/>
        </p:nvSpPr>
        <p:spPr>
          <a:xfrm>
            <a:off x="2424541" y="1921134"/>
            <a:ext cx="402271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所属部署の仕事　　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5" name="テキスト プレースホルダー 924">
            <a:extLst>
              <a:ext uri="{FF2B5EF4-FFF2-40B4-BE49-F238E27FC236}">
                <a16:creationId xmlns:a16="http://schemas.microsoft.com/office/drawing/2014/main" id="{80C0653B-7ACB-4505-A2F3-D8E3D12A368A}"/>
              </a:ext>
            </a:extLst>
          </p:cNvPr>
          <p:cNvSpPr txBox="1">
            <a:spLocks/>
          </p:cNvSpPr>
          <p:nvPr/>
        </p:nvSpPr>
        <p:spPr>
          <a:xfrm>
            <a:off x="3934312" y="2318063"/>
            <a:ext cx="2220504" cy="521858"/>
          </a:xfrm>
          <a:prstGeom prst="rect">
            <a:avLst/>
          </a:prstGeom>
        </p:spPr>
        <p:txBody>
          <a:bodyPr vert="horz" lIns="36000" tIns="0" rIns="0" bIns="0" rtlCol="0">
            <a:no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ja-JP" altLang="en-US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★差支えない範囲での記載を</a:t>
            </a:r>
            <a:endParaRPr lang="en-US" altLang="ja-JP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defRPr/>
            </a:pPr>
            <a:r>
              <a:rPr lang="ja-JP" altLang="en-US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お願いいたします。</a:t>
            </a:r>
            <a:endParaRPr lang="en-US" altLang="ja-JP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5" name="L 字 4">
            <a:extLst>
              <a:ext uri="{FF2B5EF4-FFF2-40B4-BE49-F238E27FC236}">
                <a16:creationId xmlns:a16="http://schemas.microsoft.com/office/drawing/2014/main" id="{79B400C5-2797-B4A1-C7D5-CD8FA6BB45C1}"/>
              </a:ext>
            </a:extLst>
          </p:cNvPr>
          <p:cNvSpPr/>
          <p:nvPr/>
        </p:nvSpPr>
        <p:spPr>
          <a:xfrm rot="16200000" flipH="1">
            <a:off x="7078779" y="-2386212"/>
            <a:ext cx="2188197" cy="6992094"/>
          </a:xfrm>
          <a:prstGeom prst="corner">
            <a:avLst>
              <a:gd name="adj1" fmla="val 49815"/>
              <a:gd name="adj2" fmla="val 30060"/>
            </a:avLst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0" name="直線コネクタ 49">
            <a:extLst>
              <a:ext uri="{FF2B5EF4-FFF2-40B4-BE49-F238E27FC236}">
                <a16:creationId xmlns:a16="http://schemas.microsoft.com/office/drawing/2014/main" id="{6BDCEC32-99D3-42AA-95B1-8B8502B529CB}"/>
              </a:ext>
            </a:extLst>
          </p:cNvPr>
          <p:cNvCxnSpPr>
            <a:cxnSpLocks/>
          </p:cNvCxnSpPr>
          <p:nvPr/>
        </p:nvCxnSpPr>
        <p:spPr>
          <a:xfrm flipV="1">
            <a:off x="426304" y="4266580"/>
            <a:ext cx="1502470" cy="7965"/>
          </a:xfrm>
          <a:prstGeom prst="line">
            <a:avLst/>
          </a:prstGeom>
          <a:ln w="19050">
            <a:solidFill>
              <a:srgbClr val="7030A0"/>
            </a:solidFill>
            <a:headEnd type="oval" w="med" len="med"/>
            <a:tailEnd type="oval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9" name="直線コネクタ 58">
            <a:extLst>
              <a:ext uri="{FF2B5EF4-FFF2-40B4-BE49-F238E27FC236}">
                <a16:creationId xmlns:a16="http://schemas.microsoft.com/office/drawing/2014/main" id="{55F85663-6A9F-49AC-B030-F7A31C24FBCE}"/>
              </a:ext>
            </a:extLst>
          </p:cNvPr>
          <p:cNvCxnSpPr>
            <a:cxnSpLocks/>
          </p:cNvCxnSpPr>
          <p:nvPr/>
        </p:nvCxnSpPr>
        <p:spPr>
          <a:xfrm flipV="1">
            <a:off x="426304" y="7830976"/>
            <a:ext cx="2416062" cy="5155"/>
          </a:xfrm>
          <a:prstGeom prst="line">
            <a:avLst/>
          </a:prstGeom>
          <a:ln w="19050">
            <a:solidFill>
              <a:srgbClr val="99FF33"/>
            </a:solidFill>
            <a:headEnd type="oval" w="med" len="med"/>
            <a:tailEnd type="oval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72" name="直線コネクタ 71">
            <a:extLst>
              <a:ext uri="{FF2B5EF4-FFF2-40B4-BE49-F238E27FC236}">
                <a16:creationId xmlns:a16="http://schemas.microsoft.com/office/drawing/2014/main" id="{492DABF7-1E31-4F72-944B-4834774B4F4B}"/>
              </a:ext>
            </a:extLst>
          </p:cNvPr>
          <p:cNvCxnSpPr>
            <a:cxnSpLocks/>
          </p:cNvCxnSpPr>
          <p:nvPr/>
        </p:nvCxnSpPr>
        <p:spPr>
          <a:xfrm flipV="1">
            <a:off x="426304" y="5958768"/>
            <a:ext cx="1825479" cy="3450"/>
          </a:xfrm>
          <a:prstGeom prst="line">
            <a:avLst/>
          </a:prstGeom>
          <a:ln w="19050">
            <a:solidFill>
              <a:srgbClr val="00B0F0"/>
            </a:solidFill>
            <a:headEnd type="oval" w="med" len="med"/>
            <a:tailEnd type="oval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56" name="テキスト プレースホルダー 925"/>
          <p:cNvSpPr>
            <a:spLocks noGrp="1"/>
          </p:cNvSpPr>
          <p:nvPr>
            <p:ph type="body" sz="quarter" idx="22"/>
          </p:nvPr>
        </p:nvSpPr>
        <p:spPr>
          <a:xfrm>
            <a:off x="8045120" y="168431"/>
            <a:ext cx="576064" cy="361296"/>
          </a:xfrm>
          <a:solidFill>
            <a:srgbClr val="FF99CC"/>
          </a:solidFill>
        </p:spPr>
        <p:txBody>
          <a:bodyPr anchor="ctr" anchorCtr="0"/>
          <a:lstStyle/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育休</a:t>
            </a:r>
            <a:endParaRPr lang="en-US" altLang="ja-JP" sz="10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kumimoji="1"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経験者</a:t>
            </a:r>
          </a:p>
        </p:txBody>
      </p:sp>
      <p:sp>
        <p:nvSpPr>
          <p:cNvPr id="58" name="テキスト プレースホルダー 925">
            <a:extLst>
              <a:ext uri="{FF2B5EF4-FFF2-40B4-BE49-F238E27FC236}">
                <a16:creationId xmlns:a16="http://schemas.microsoft.com/office/drawing/2014/main" id="{4CD0F24E-656A-4780-B595-5FC6BD9CC254}"/>
              </a:ext>
            </a:extLst>
          </p:cNvPr>
          <p:cNvSpPr txBox="1">
            <a:spLocks/>
          </p:cNvSpPr>
          <p:nvPr/>
        </p:nvSpPr>
        <p:spPr>
          <a:xfrm>
            <a:off x="7378905" y="170706"/>
            <a:ext cx="576064" cy="361296"/>
          </a:xfrm>
          <a:prstGeom prst="rect">
            <a:avLst/>
          </a:prstGeom>
          <a:solidFill>
            <a:srgbClr val="FFFF00"/>
          </a:solidFill>
        </p:spPr>
        <p:txBody>
          <a:bodyPr vert="horz" lIns="36000" tIns="0" rIns="0" bIns="0" rtlCol="0" anchor="ctr" anchorCtr="0">
            <a:no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転職</a:t>
            </a:r>
            <a:endParaRPr lang="en-US" altLang="ja-JP" sz="10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経験者</a:t>
            </a:r>
          </a:p>
        </p:txBody>
      </p:sp>
      <p:sp>
        <p:nvSpPr>
          <p:cNvPr id="70" name="テキスト プレースホルダー 925">
            <a:extLst>
              <a:ext uri="{FF2B5EF4-FFF2-40B4-BE49-F238E27FC236}">
                <a16:creationId xmlns:a16="http://schemas.microsoft.com/office/drawing/2014/main" id="{8568B170-1B5A-4295-A829-1541D0EE06F3}"/>
              </a:ext>
            </a:extLst>
          </p:cNvPr>
          <p:cNvSpPr txBox="1">
            <a:spLocks/>
          </p:cNvSpPr>
          <p:nvPr/>
        </p:nvSpPr>
        <p:spPr>
          <a:xfrm>
            <a:off x="5375098" y="135059"/>
            <a:ext cx="576064" cy="3612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36000" tIns="0" rIns="0" bIns="0" rtlCol="0" anchor="ctr" anchorCtr="0">
            <a:no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県外</a:t>
            </a:r>
            <a:endParaRPr lang="en-US" altLang="ja-JP" sz="10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出身者</a:t>
            </a:r>
          </a:p>
        </p:txBody>
      </p:sp>
      <p:sp>
        <p:nvSpPr>
          <p:cNvPr id="68" name="テキスト プレースホルダー 925">
            <a:extLst>
              <a:ext uri="{FF2B5EF4-FFF2-40B4-BE49-F238E27FC236}">
                <a16:creationId xmlns:a16="http://schemas.microsoft.com/office/drawing/2014/main" id="{85F3B1D1-87BA-478C-965D-63E10F887428}"/>
              </a:ext>
            </a:extLst>
          </p:cNvPr>
          <p:cNvSpPr txBox="1">
            <a:spLocks/>
          </p:cNvSpPr>
          <p:nvPr/>
        </p:nvSpPr>
        <p:spPr>
          <a:xfrm>
            <a:off x="6710109" y="160372"/>
            <a:ext cx="576064" cy="361296"/>
          </a:xfrm>
          <a:prstGeom prst="rect">
            <a:avLst/>
          </a:prstGeom>
          <a:solidFill>
            <a:srgbClr val="B5CEED"/>
          </a:solidFill>
        </p:spPr>
        <p:txBody>
          <a:bodyPr vert="horz" lIns="36000" tIns="0" rIns="0" bIns="0" rtlCol="0" anchor="ctr" anchorCtr="0">
            <a:no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県外</a:t>
            </a:r>
            <a:endParaRPr lang="en-US" altLang="ja-JP" sz="9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大学卒業</a:t>
            </a:r>
          </a:p>
        </p:txBody>
      </p:sp>
      <p:sp>
        <p:nvSpPr>
          <p:cNvPr id="51" name="テキスト プレースホルダー 925">
            <a:extLst>
              <a:ext uri="{FF2B5EF4-FFF2-40B4-BE49-F238E27FC236}">
                <a16:creationId xmlns:a16="http://schemas.microsoft.com/office/drawing/2014/main" id="{ADDCEC99-D2C5-4667-B02E-2CE6EF40B170}"/>
              </a:ext>
            </a:extLst>
          </p:cNvPr>
          <p:cNvSpPr txBox="1">
            <a:spLocks/>
          </p:cNvSpPr>
          <p:nvPr/>
        </p:nvSpPr>
        <p:spPr>
          <a:xfrm>
            <a:off x="4746047" y="122773"/>
            <a:ext cx="576064" cy="361296"/>
          </a:xfrm>
          <a:prstGeom prst="rect">
            <a:avLst/>
          </a:prstGeom>
          <a:solidFill>
            <a:srgbClr val="92D050"/>
          </a:solidFill>
        </p:spPr>
        <p:txBody>
          <a:bodyPr vert="horz" lIns="36000" tIns="0" rIns="0" bIns="0" rtlCol="0" anchor="ctr" anchorCtr="0">
            <a:no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県内</a:t>
            </a:r>
            <a:endParaRPr lang="en-US" altLang="ja-JP" sz="10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出身者</a:t>
            </a:r>
            <a:endParaRPr lang="en-US" altLang="ja-JP" sz="10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54" name="テキスト プレースホルダー 925">
            <a:extLst>
              <a:ext uri="{FF2B5EF4-FFF2-40B4-BE49-F238E27FC236}">
                <a16:creationId xmlns:a16="http://schemas.microsoft.com/office/drawing/2014/main" id="{B801116C-790F-41EA-BFDE-DEF293EF8CF7}"/>
              </a:ext>
            </a:extLst>
          </p:cNvPr>
          <p:cNvSpPr txBox="1">
            <a:spLocks/>
          </p:cNvSpPr>
          <p:nvPr/>
        </p:nvSpPr>
        <p:spPr>
          <a:xfrm>
            <a:off x="6067463" y="133024"/>
            <a:ext cx="576064" cy="361296"/>
          </a:xfrm>
          <a:prstGeom prst="rect">
            <a:avLst/>
          </a:prstGeom>
          <a:solidFill>
            <a:srgbClr val="D0EBB3"/>
          </a:solidFill>
        </p:spPr>
        <p:txBody>
          <a:bodyPr vert="horz" lIns="36000" tIns="0" rIns="0" bIns="0" rtlCol="0" anchor="ctr" anchorCtr="0">
            <a:no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県内</a:t>
            </a:r>
            <a:endParaRPr lang="en-US" altLang="ja-JP" sz="10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lang="ja-JP" altLang="en-US" sz="9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大学卒業</a:t>
            </a:r>
            <a:endParaRPr lang="en-US" altLang="ja-JP" sz="9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6" name="テキスト プレースホルダー 925">
            <a:extLst>
              <a:ext uri="{FF2B5EF4-FFF2-40B4-BE49-F238E27FC236}">
                <a16:creationId xmlns:a16="http://schemas.microsoft.com/office/drawing/2014/main" id="{E82E3DA7-5E91-45B8-A652-FA985C6C6565}"/>
              </a:ext>
            </a:extLst>
          </p:cNvPr>
          <p:cNvSpPr txBox="1">
            <a:spLocks/>
          </p:cNvSpPr>
          <p:nvPr/>
        </p:nvSpPr>
        <p:spPr>
          <a:xfrm>
            <a:off x="8718170" y="175903"/>
            <a:ext cx="576064" cy="361296"/>
          </a:xfrm>
          <a:prstGeom prst="rect">
            <a:avLst/>
          </a:prstGeom>
          <a:solidFill>
            <a:srgbClr val="FF9933"/>
          </a:solidFill>
        </p:spPr>
        <p:txBody>
          <a:bodyPr vert="horz" lIns="36000" tIns="0" rIns="0" bIns="0" rtlCol="0" anchor="ctr" anchorCtr="0">
            <a:no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時短</a:t>
            </a:r>
            <a:endParaRPr lang="en-US" altLang="ja-JP" sz="10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勤務</a:t>
            </a:r>
          </a:p>
        </p:txBody>
      </p:sp>
      <p:sp>
        <p:nvSpPr>
          <p:cNvPr id="49" name="テキスト プレースホルダー 925">
            <a:extLst>
              <a:ext uri="{FF2B5EF4-FFF2-40B4-BE49-F238E27FC236}">
                <a16:creationId xmlns:a16="http://schemas.microsoft.com/office/drawing/2014/main" id="{0273CB50-AE9B-4661-9A4E-693A64DF1653}"/>
              </a:ext>
            </a:extLst>
          </p:cNvPr>
          <p:cNvSpPr txBox="1">
            <a:spLocks/>
          </p:cNvSpPr>
          <p:nvPr/>
        </p:nvSpPr>
        <p:spPr>
          <a:xfrm>
            <a:off x="9340443" y="166981"/>
            <a:ext cx="576064" cy="3612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36000" tIns="0" rIns="0" bIns="0" rtlCol="0" anchor="ctr" anchorCtr="0">
            <a:noAutofit/>
          </a:bodyPr>
          <a:lstStyle>
            <a:lvl1pPr marL="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84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indent="0" algn="l" defTabSz="995690" rtl="0" eaLnBrk="1" latinLnBrk="0" hangingPunct="1">
              <a:spcBef>
                <a:spcPct val="20000"/>
              </a:spcBef>
              <a:buFontTx/>
              <a:buNone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10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管理職</a:t>
            </a:r>
            <a:endParaRPr lang="en-US" altLang="ja-JP" sz="10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71" name="テキスト ボックス 70">
            <a:extLst>
              <a:ext uri="{FF2B5EF4-FFF2-40B4-BE49-F238E27FC236}">
                <a16:creationId xmlns:a16="http://schemas.microsoft.com/office/drawing/2014/main" id="{59B71181-850D-4B08-B476-3F4290795DFB}"/>
              </a:ext>
            </a:extLst>
          </p:cNvPr>
          <p:cNvSpPr txBox="1"/>
          <p:nvPr/>
        </p:nvSpPr>
        <p:spPr>
          <a:xfrm>
            <a:off x="3500282" y="844194"/>
            <a:ext cx="34231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kumimoji="1" lang="en-US" altLang="ja-JP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JC</a:t>
            </a:r>
          </a:p>
        </p:txBody>
      </p:sp>
    </p:spTree>
    <p:extLst>
      <p:ext uri="{BB962C8B-B14F-4D97-AF65-F5344CB8AC3E}">
        <p14:creationId xmlns:p14="http://schemas.microsoft.com/office/powerpoint/2010/main" val="254274553"/>
      </p:ext>
    </p:extLst>
  </p:cSld>
  <p:clrMapOvr>
    <a:masterClrMapping/>
  </p:clrMapOvr>
</p:sld>
</file>

<file path=ppt/theme/theme1.xml><?xml version="1.0" encoding="utf-8"?>
<a:theme xmlns:a="http://schemas.openxmlformats.org/drawingml/2006/main" name="90129_jikoshoukai_shee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1056_ppt_jikosyoukai_sheet-2.potx" id="{37C17A3E-B871-4D85-804E-6CE8F62803D4}" vid="{6F2741D5-30C6-48D6-98AD-08E2D43E020C}"/>
    </a:ext>
  </a:ext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6088</TotalTime>
  <Words>381</Words>
  <Application>Microsoft Office PowerPoint</Application>
  <PresentationFormat>ユーザー設定</PresentationFormat>
  <Paragraphs>70</Paragraphs>
  <Slides>2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8" baseType="lpstr">
      <vt:lpstr>ＭＳ Ｐゴシック</vt:lpstr>
      <vt:lpstr>UD デジタル 教科書体 NP-B</vt:lpstr>
      <vt:lpstr>メイリオ</vt:lpstr>
      <vt:lpstr>Arial</vt:lpstr>
      <vt:lpstr>Calibri</vt:lpstr>
      <vt:lpstr>90129_jikoshoukai_sheet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石割　千晶</dc:creator>
  <cp:lastModifiedBy>cafe-0019</cp:lastModifiedBy>
  <cp:revision>33</cp:revision>
  <cp:lastPrinted>2023-02-15T02:41:18Z</cp:lastPrinted>
  <dcterms:modified xsi:type="dcterms:W3CDTF">2024-11-18T03:01:55Z</dcterms:modified>
</cp:coreProperties>
</file>