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7"/>
  </p:notesMasterIdLst>
  <p:sldIdLst>
    <p:sldId id="575" r:id="rId5"/>
    <p:sldId id="576" r:id="rId6"/>
  </p:sldIdLst>
  <p:sldSz cx="9144000" cy="6858000" type="screen4x3"/>
  <p:notesSz cx="6735763" cy="98663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afe-0018" initials="c" lastIdx="11" clrIdx="0">
    <p:extLst>
      <p:ext uri="{19B8F6BF-5375-455C-9EA6-DF929625EA0E}">
        <p15:presenceInfo xmlns:p15="http://schemas.microsoft.com/office/powerpoint/2012/main" userId="S-1-5-21-1253440969-872627320-1031298693-2622" providerId="AD"/>
      </p:ext>
    </p:extLst>
  </p:cmAuthor>
  <p:cmAuthor id="2" name="杉村　希世子" initials="杉村　希世子" lastIdx="3" clrIdx="1">
    <p:extLst>
      <p:ext uri="{19B8F6BF-5375-455C-9EA6-DF929625EA0E}">
        <p15:presenceInfo xmlns:p15="http://schemas.microsoft.com/office/powerpoint/2012/main" userId="S-1-5-21-484763869-861567501-839522115-83990"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ECFF"/>
    <a:srgbClr val="2F559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338" autoAdjust="0"/>
    <p:restoredTop sz="79157" autoAdjust="0"/>
  </p:normalViewPr>
  <p:slideViewPr>
    <p:cSldViewPr snapToGrid="0">
      <p:cViewPr varScale="1">
        <p:scale>
          <a:sx n="57" d="100"/>
          <a:sy n="57" d="100"/>
        </p:scale>
        <p:origin x="1824" y="4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1" y="1"/>
            <a:ext cx="2918831" cy="495029"/>
          </a:xfrm>
          <a:prstGeom prst="rect">
            <a:avLst/>
          </a:prstGeom>
        </p:spPr>
        <p:txBody>
          <a:bodyPr vert="horz" lIns="91434" tIns="45717" rIns="91434" bIns="45717" rtlCol="0"/>
          <a:lstStyle>
            <a:lvl1pPr algn="l">
              <a:defRPr sz="1200"/>
            </a:lvl1pPr>
          </a:lstStyle>
          <a:p>
            <a:endParaRPr kumimoji="1" lang="ja-JP" altLang="en-US"/>
          </a:p>
        </p:txBody>
      </p:sp>
      <p:sp>
        <p:nvSpPr>
          <p:cNvPr id="3" name="日付プレースホルダー 2"/>
          <p:cNvSpPr>
            <a:spLocks noGrp="1"/>
          </p:cNvSpPr>
          <p:nvPr>
            <p:ph type="dt" idx="1"/>
          </p:nvPr>
        </p:nvSpPr>
        <p:spPr>
          <a:xfrm>
            <a:off x="3815374" y="1"/>
            <a:ext cx="2918831" cy="495029"/>
          </a:xfrm>
          <a:prstGeom prst="rect">
            <a:avLst/>
          </a:prstGeom>
        </p:spPr>
        <p:txBody>
          <a:bodyPr vert="horz" lIns="91434" tIns="45717" rIns="91434" bIns="45717" rtlCol="0"/>
          <a:lstStyle>
            <a:lvl1pPr algn="r">
              <a:defRPr sz="1200"/>
            </a:lvl1pPr>
          </a:lstStyle>
          <a:p>
            <a:fld id="{6FF9AD9C-0660-4B7B-8D5F-89DCEF05250E}" type="datetimeFigureOut">
              <a:rPr kumimoji="1" lang="ja-JP" altLang="en-US" smtClean="0"/>
              <a:t>2022/11/22</a:t>
            </a:fld>
            <a:endParaRPr kumimoji="1" lang="ja-JP" altLang="en-US"/>
          </a:p>
        </p:txBody>
      </p:sp>
      <p:sp>
        <p:nvSpPr>
          <p:cNvPr id="4" name="スライド イメージ プレースホルダー 3"/>
          <p:cNvSpPr>
            <a:spLocks noGrp="1" noRot="1" noChangeAspect="1"/>
          </p:cNvSpPr>
          <p:nvPr>
            <p:ph type="sldImg" idx="2"/>
          </p:nvPr>
        </p:nvSpPr>
        <p:spPr>
          <a:xfrm>
            <a:off x="1149350" y="1233488"/>
            <a:ext cx="4437063" cy="3328987"/>
          </a:xfrm>
          <a:prstGeom prst="rect">
            <a:avLst/>
          </a:prstGeom>
          <a:noFill/>
          <a:ln w="12700">
            <a:solidFill>
              <a:prstClr val="black"/>
            </a:solidFill>
          </a:ln>
        </p:spPr>
        <p:txBody>
          <a:bodyPr vert="horz" lIns="91434" tIns="45717" rIns="91434" bIns="45717" rtlCol="0" anchor="ctr"/>
          <a:lstStyle/>
          <a:p>
            <a:endParaRPr lang="ja-JP" altLang="en-US"/>
          </a:p>
        </p:txBody>
      </p:sp>
      <p:sp>
        <p:nvSpPr>
          <p:cNvPr id="5" name="ノート プレースホルダー 4"/>
          <p:cNvSpPr>
            <a:spLocks noGrp="1"/>
          </p:cNvSpPr>
          <p:nvPr>
            <p:ph type="body" sz="quarter" idx="3"/>
          </p:nvPr>
        </p:nvSpPr>
        <p:spPr>
          <a:xfrm>
            <a:off x="673577" y="4748164"/>
            <a:ext cx="5388610" cy="3884861"/>
          </a:xfrm>
          <a:prstGeom prst="rect">
            <a:avLst/>
          </a:prstGeom>
        </p:spPr>
        <p:txBody>
          <a:bodyPr vert="horz" lIns="91434" tIns="45717" rIns="91434" bIns="45717" rtlCol="0"/>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6" name="フッター プレースホルダー 5"/>
          <p:cNvSpPr>
            <a:spLocks noGrp="1"/>
          </p:cNvSpPr>
          <p:nvPr>
            <p:ph type="ftr" sz="quarter" idx="4"/>
          </p:nvPr>
        </p:nvSpPr>
        <p:spPr>
          <a:xfrm>
            <a:off x="1" y="9371286"/>
            <a:ext cx="2918831" cy="495028"/>
          </a:xfrm>
          <a:prstGeom prst="rect">
            <a:avLst/>
          </a:prstGeom>
        </p:spPr>
        <p:txBody>
          <a:bodyPr vert="horz" lIns="91434" tIns="45717" rIns="91434" bIns="45717" rtlCol="0" anchor="b"/>
          <a:lstStyle>
            <a:lvl1pPr algn="l">
              <a:defRPr sz="1200"/>
            </a:lvl1pPr>
          </a:lstStyle>
          <a:p>
            <a:endParaRPr kumimoji="1" lang="ja-JP" altLang="en-US"/>
          </a:p>
        </p:txBody>
      </p:sp>
      <p:sp>
        <p:nvSpPr>
          <p:cNvPr id="7" name="スライド番号プレースホルダー 6"/>
          <p:cNvSpPr>
            <a:spLocks noGrp="1"/>
          </p:cNvSpPr>
          <p:nvPr>
            <p:ph type="sldNum" sz="quarter" idx="5"/>
          </p:nvPr>
        </p:nvSpPr>
        <p:spPr>
          <a:xfrm>
            <a:off x="3815374" y="9371286"/>
            <a:ext cx="2918831" cy="495028"/>
          </a:xfrm>
          <a:prstGeom prst="rect">
            <a:avLst/>
          </a:prstGeom>
        </p:spPr>
        <p:txBody>
          <a:bodyPr vert="horz" lIns="91434" tIns="45717" rIns="91434" bIns="45717" rtlCol="0" anchor="b"/>
          <a:lstStyle>
            <a:lvl1pPr algn="r">
              <a:defRPr sz="1200"/>
            </a:lvl1pPr>
          </a:lstStyle>
          <a:p>
            <a:fld id="{0BD6F480-54B4-450B-AEF3-8816F4BD6902}" type="slidenum">
              <a:rPr kumimoji="1" lang="ja-JP" altLang="en-US" smtClean="0"/>
              <a:t>‹#›</a:t>
            </a:fld>
            <a:endParaRPr kumimoji="1" lang="ja-JP" altLang="en-US"/>
          </a:p>
        </p:txBody>
      </p:sp>
    </p:spTree>
    <p:extLst>
      <p:ext uri="{BB962C8B-B14F-4D97-AF65-F5344CB8AC3E}">
        <p14:creationId xmlns:p14="http://schemas.microsoft.com/office/powerpoint/2010/main" val="3969075853"/>
      </p:ext>
    </p:extLst>
  </p:cSld>
  <p:clrMap bg1="lt1" tx1="dk1" bg2="lt2" tx2="dk2" accent1="accent1" accent2="accent2" accent3="accent3" accent4="accent4" accent5="accent5" accent6="accent6" hlink="hlink" folHlink="folHlink"/>
  <p:notesStyle>
    <a:lvl1pPr marL="0" algn="l" defTabSz="914400" rtl="0" eaLnBrk="1" latinLnBrk="0" hangingPunct="1">
      <a:defRPr kumimoji="1" sz="1200" kern="1200">
        <a:solidFill>
          <a:schemeClr val="tx1"/>
        </a:solidFill>
        <a:latin typeface="+mn-lt"/>
        <a:ea typeface="+mn-ea"/>
        <a:cs typeface="+mn-cs"/>
      </a:defRPr>
    </a:lvl1pPr>
    <a:lvl2pPr marL="457200" algn="l" defTabSz="914400" rtl="0" eaLnBrk="1" latinLnBrk="0" hangingPunct="1">
      <a:defRPr kumimoji="1" sz="1200" kern="1200">
        <a:solidFill>
          <a:schemeClr val="tx1"/>
        </a:solidFill>
        <a:latin typeface="+mn-lt"/>
        <a:ea typeface="+mn-ea"/>
        <a:cs typeface="+mn-cs"/>
      </a:defRPr>
    </a:lvl2pPr>
    <a:lvl3pPr marL="914400" algn="l" defTabSz="914400" rtl="0" eaLnBrk="1" latinLnBrk="0" hangingPunct="1">
      <a:defRPr kumimoji="1" sz="1200" kern="1200">
        <a:solidFill>
          <a:schemeClr val="tx1"/>
        </a:solidFill>
        <a:latin typeface="+mn-lt"/>
        <a:ea typeface="+mn-ea"/>
        <a:cs typeface="+mn-cs"/>
      </a:defRPr>
    </a:lvl3pPr>
    <a:lvl4pPr marL="1371600" algn="l" defTabSz="914400" rtl="0" eaLnBrk="1" latinLnBrk="0" hangingPunct="1">
      <a:defRPr kumimoji="1" sz="1200" kern="1200">
        <a:solidFill>
          <a:schemeClr val="tx1"/>
        </a:solidFill>
        <a:latin typeface="+mn-lt"/>
        <a:ea typeface="+mn-ea"/>
        <a:cs typeface="+mn-cs"/>
      </a:defRPr>
    </a:lvl4pPr>
    <a:lvl5pPr marL="1828800" algn="l" defTabSz="914400" rtl="0" eaLnBrk="1" latinLnBrk="0" hangingPunct="1">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a:xfrm>
            <a:off x="647700" y="798513"/>
            <a:ext cx="5332413" cy="4000500"/>
          </a:xfrm>
        </p:spPr>
      </p:sp>
      <p:sp>
        <p:nvSpPr>
          <p:cNvPr id="3" name="ノート プレースホルダー 2"/>
          <p:cNvSpPr>
            <a:spLocks noGrp="1"/>
          </p:cNvSpPr>
          <p:nvPr>
            <p:ph type="body" idx="1"/>
          </p:nvPr>
        </p:nvSpPr>
        <p:spPr>
          <a:xfrm>
            <a:off x="692351" y="5064891"/>
            <a:ext cx="5243487" cy="4795782"/>
          </a:xfrm>
          <a:ln>
            <a:solidFill>
              <a:schemeClr val="tx1"/>
            </a:solidFill>
          </a:ln>
        </p:spPr>
        <p:txBody>
          <a:bodyPr/>
          <a:lstStyle/>
          <a:p>
            <a:pPr defTabSz="914331">
              <a:defRPr/>
            </a:pPr>
            <a:endParaRPr kumimoji="1" lang="en-US" altLang="ja-JP" dirty="0"/>
          </a:p>
        </p:txBody>
      </p:sp>
    </p:spTree>
    <p:extLst>
      <p:ext uri="{BB962C8B-B14F-4D97-AF65-F5344CB8AC3E}">
        <p14:creationId xmlns:p14="http://schemas.microsoft.com/office/powerpoint/2010/main" val="7685723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a:xfrm>
            <a:off x="647700" y="798513"/>
            <a:ext cx="5332413" cy="4000500"/>
          </a:xfrm>
        </p:spPr>
      </p:sp>
      <p:sp>
        <p:nvSpPr>
          <p:cNvPr id="3" name="ノート プレースホルダー 2"/>
          <p:cNvSpPr>
            <a:spLocks noGrp="1"/>
          </p:cNvSpPr>
          <p:nvPr>
            <p:ph type="body" idx="1"/>
          </p:nvPr>
        </p:nvSpPr>
        <p:spPr>
          <a:xfrm>
            <a:off x="692351" y="5064891"/>
            <a:ext cx="5243487" cy="4795782"/>
          </a:xfrm>
          <a:ln>
            <a:solidFill>
              <a:schemeClr val="tx1"/>
            </a:solidFill>
          </a:ln>
        </p:spPr>
        <p:txBody>
          <a:bodyPr/>
          <a:lstStyle/>
          <a:p>
            <a:pPr defTabSz="914331">
              <a:defRPr/>
            </a:pPr>
            <a:endParaRPr kumimoji="1" lang="en-US" altLang="ja-JP" dirty="0"/>
          </a:p>
        </p:txBody>
      </p:sp>
    </p:spTree>
    <p:extLst>
      <p:ext uri="{BB962C8B-B14F-4D97-AF65-F5344CB8AC3E}">
        <p14:creationId xmlns:p14="http://schemas.microsoft.com/office/powerpoint/2010/main" val="27466219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a:prstGeom prst="rect">
            <a:avLst/>
          </a:prstGeom>
        </p:spPr>
        <p:txBody>
          <a:bodyPr anchor="b"/>
          <a:lstStyle>
            <a:lvl1pPr algn="ctr">
              <a:defRPr sz="6000"/>
            </a:lvl1pPr>
          </a:lstStyle>
          <a:p>
            <a:r>
              <a:rPr lang="ja-JP" altLang="en-US"/>
              <a:t>マスター タイトルの書式設定</a:t>
            </a:r>
            <a:endParaRPr lang="en-US" dirty="0"/>
          </a:p>
        </p:txBody>
      </p:sp>
      <p:sp>
        <p:nvSpPr>
          <p:cNvPr id="3" name="Subtitle 2"/>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ja-JP" altLang="en-US"/>
              <a:t>マスター サブタイトルの書式設定</a:t>
            </a:r>
            <a:endParaRPr lang="en-US" dirty="0"/>
          </a:p>
        </p:txBody>
      </p:sp>
      <p:sp>
        <p:nvSpPr>
          <p:cNvPr id="4" name="Date Placeholder 3"/>
          <p:cNvSpPr>
            <a:spLocks noGrp="1"/>
          </p:cNvSpPr>
          <p:nvPr>
            <p:ph type="dt" sz="half" idx="10"/>
          </p:nvPr>
        </p:nvSpPr>
        <p:spPr>
          <a:xfrm>
            <a:off x="628650" y="6356351"/>
            <a:ext cx="2057400" cy="365125"/>
          </a:xfrm>
          <a:prstGeom prst="rect">
            <a:avLst/>
          </a:prstGeom>
        </p:spPr>
        <p:txBody>
          <a:bodyPr/>
          <a:lstStyle/>
          <a:p>
            <a:fld id="{C643ECA6-7B0A-4D1D-B867-05448884CD1D}" type="datetimeFigureOut">
              <a:rPr kumimoji="1" lang="ja-JP" altLang="en-US" smtClean="0"/>
              <a:t>2022/11/22</a:t>
            </a:fld>
            <a:endParaRPr kumimoji="1" lang="ja-JP" altLang="en-US"/>
          </a:p>
        </p:txBody>
      </p:sp>
      <p:sp>
        <p:nvSpPr>
          <p:cNvPr id="5" name="Footer Placeholder 4"/>
          <p:cNvSpPr>
            <a:spLocks noGrp="1"/>
          </p:cNvSpPr>
          <p:nvPr>
            <p:ph type="ftr" sz="quarter" idx="11"/>
          </p:nvPr>
        </p:nvSpPr>
        <p:spPr>
          <a:xfrm>
            <a:off x="3028950" y="6356351"/>
            <a:ext cx="3086100" cy="365125"/>
          </a:xfrm>
          <a:prstGeom prst="rect">
            <a:avLst/>
          </a:prstGeom>
        </p:spPr>
        <p:txBody>
          <a:bodyPr/>
          <a:lstStyle/>
          <a:p>
            <a:endParaRPr kumimoji="1" lang="ja-JP" altLang="en-US"/>
          </a:p>
        </p:txBody>
      </p:sp>
      <p:sp>
        <p:nvSpPr>
          <p:cNvPr id="6" name="Slide Number Placeholder 5"/>
          <p:cNvSpPr>
            <a:spLocks noGrp="1"/>
          </p:cNvSpPr>
          <p:nvPr>
            <p:ph type="sldNum" sz="quarter" idx="12"/>
          </p:nvPr>
        </p:nvSpPr>
        <p:spPr>
          <a:xfrm>
            <a:off x="6457950" y="6356351"/>
            <a:ext cx="2057400" cy="365125"/>
          </a:xfrm>
          <a:prstGeom prst="rect">
            <a:avLst/>
          </a:prstGeom>
        </p:spPr>
        <p:txBody>
          <a:bodyPr/>
          <a:lstStyle/>
          <a:p>
            <a:fld id="{7B3165CF-7119-4228-9A7D-8DD77D1A3152}" type="slidenum">
              <a:rPr kumimoji="1" lang="ja-JP" altLang="en-US" smtClean="0"/>
              <a:t>‹#›</a:t>
            </a:fld>
            <a:endParaRPr kumimoji="1" lang="ja-JP" altLang="en-US"/>
          </a:p>
        </p:txBody>
      </p:sp>
    </p:spTree>
    <p:extLst>
      <p:ext uri="{BB962C8B-B14F-4D97-AF65-F5344CB8AC3E}">
        <p14:creationId xmlns:p14="http://schemas.microsoft.com/office/powerpoint/2010/main" val="13702683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a:prstGeom prst="rect">
            <a:avLst/>
          </a:prstGeom>
        </p:spPr>
        <p:txBody>
          <a:bodyPr/>
          <a:lstStyle/>
          <a:p>
            <a:r>
              <a:rPr lang="ja-JP" altLang="en-US"/>
              <a:t>マスター タイトルの書式設定</a:t>
            </a:r>
            <a:endParaRPr lang="en-US" dirty="0"/>
          </a:p>
        </p:txBody>
      </p:sp>
      <p:sp>
        <p:nvSpPr>
          <p:cNvPr id="3" name="Content Placeholder 2"/>
          <p:cNvSpPr>
            <a:spLocks noGrp="1"/>
          </p:cNvSpPr>
          <p:nvPr>
            <p:ph idx="1"/>
          </p:nvPr>
        </p:nvSpPr>
        <p:spPr>
          <a:xfrm>
            <a:off x="628650" y="1825625"/>
            <a:ext cx="7886700" cy="4351338"/>
          </a:xfrm>
          <a:prstGeom prst="rect">
            <a:avLst/>
          </a:prstGeo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a:xfrm>
            <a:off x="628650" y="6356351"/>
            <a:ext cx="2057400" cy="365125"/>
          </a:xfrm>
          <a:prstGeom prst="rect">
            <a:avLst/>
          </a:prstGeom>
        </p:spPr>
        <p:txBody>
          <a:bodyPr/>
          <a:lstStyle/>
          <a:p>
            <a:fld id="{C643ECA6-7B0A-4D1D-B867-05448884CD1D}" type="datetimeFigureOut">
              <a:rPr kumimoji="1" lang="ja-JP" altLang="en-US" smtClean="0"/>
              <a:t>2022/11/22</a:t>
            </a:fld>
            <a:endParaRPr kumimoji="1" lang="ja-JP" altLang="en-US"/>
          </a:p>
        </p:txBody>
      </p:sp>
      <p:sp>
        <p:nvSpPr>
          <p:cNvPr id="5" name="Footer Placeholder 4"/>
          <p:cNvSpPr>
            <a:spLocks noGrp="1"/>
          </p:cNvSpPr>
          <p:nvPr>
            <p:ph type="ftr" sz="quarter" idx="11"/>
          </p:nvPr>
        </p:nvSpPr>
        <p:spPr>
          <a:xfrm>
            <a:off x="3028950" y="6356351"/>
            <a:ext cx="3086100" cy="365125"/>
          </a:xfrm>
          <a:prstGeom prst="rect">
            <a:avLst/>
          </a:prstGeom>
        </p:spPr>
        <p:txBody>
          <a:bodyPr/>
          <a:lstStyle/>
          <a:p>
            <a:endParaRPr kumimoji="1" lang="ja-JP" altLang="en-US"/>
          </a:p>
        </p:txBody>
      </p:sp>
      <p:sp>
        <p:nvSpPr>
          <p:cNvPr id="6" name="Slide Number Placeholder 5"/>
          <p:cNvSpPr>
            <a:spLocks noGrp="1"/>
          </p:cNvSpPr>
          <p:nvPr>
            <p:ph type="sldNum" sz="quarter" idx="12"/>
          </p:nvPr>
        </p:nvSpPr>
        <p:spPr>
          <a:xfrm>
            <a:off x="6457950" y="6356351"/>
            <a:ext cx="2057400" cy="365125"/>
          </a:xfrm>
          <a:prstGeom prst="rect">
            <a:avLst/>
          </a:prstGeom>
        </p:spPr>
        <p:txBody>
          <a:bodyPr/>
          <a:lstStyle/>
          <a:p>
            <a:fld id="{7B3165CF-7119-4228-9A7D-8DD77D1A3152}" type="slidenum">
              <a:rPr kumimoji="1" lang="ja-JP" altLang="en-US" smtClean="0"/>
              <a:t>‹#›</a:t>
            </a:fld>
            <a:endParaRPr kumimoji="1" lang="ja-JP" altLang="en-US"/>
          </a:p>
        </p:txBody>
      </p:sp>
    </p:spTree>
    <p:extLst>
      <p:ext uri="{BB962C8B-B14F-4D97-AF65-F5344CB8AC3E}">
        <p14:creationId xmlns:p14="http://schemas.microsoft.com/office/powerpoint/2010/main" val="33533038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a:prstGeom prst="rect">
            <a:avLst/>
          </a:prstGeom>
        </p:spPr>
        <p:txBody>
          <a:bodyPr anchor="b"/>
          <a:lstStyle>
            <a:lvl1pPr>
              <a:defRPr sz="6000"/>
            </a:lvl1pPr>
          </a:lstStyle>
          <a:p>
            <a:r>
              <a:rPr lang="ja-JP" altLang="en-US"/>
              <a:t>マスター タイトルの書式設定</a:t>
            </a:r>
            <a:endParaRPr lang="en-US" dirty="0"/>
          </a:p>
        </p:txBody>
      </p:sp>
      <p:sp>
        <p:nvSpPr>
          <p:cNvPr id="3" name="Text Placeholder 2"/>
          <p:cNvSpPr>
            <a:spLocks noGrp="1"/>
          </p:cNvSpPr>
          <p:nvPr>
            <p:ph type="body" idx="1"/>
          </p:nvPr>
        </p:nvSpPr>
        <p:spPr>
          <a:xfrm>
            <a:off x="623888" y="4589464"/>
            <a:ext cx="7886700" cy="1500187"/>
          </a:xfrm>
          <a:prstGeom prst="rect">
            <a:avLst/>
          </a:prstGeo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ja-JP" altLang="en-US"/>
              <a:t>マスター テキストの書式設定</a:t>
            </a:r>
          </a:p>
        </p:txBody>
      </p:sp>
      <p:sp>
        <p:nvSpPr>
          <p:cNvPr id="4" name="Date Placeholder 3"/>
          <p:cNvSpPr>
            <a:spLocks noGrp="1"/>
          </p:cNvSpPr>
          <p:nvPr>
            <p:ph type="dt" sz="half" idx="10"/>
          </p:nvPr>
        </p:nvSpPr>
        <p:spPr>
          <a:xfrm>
            <a:off x="628650" y="6356351"/>
            <a:ext cx="2057400" cy="365125"/>
          </a:xfrm>
          <a:prstGeom prst="rect">
            <a:avLst/>
          </a:prstGeom>
        </p:spPr>
        <p:txBody>
          <a:bodyPr/>
          <a:lstStyle/>
          <a:p>
            <a:fld id="{C643ECA6-7B0A-4D1D-B867-05448884CD1D}" type="datetimeFigureOut">
              <a:rPr kumimoji="1" lang="ja-JP" altLang="en-US" smtClean="0"/>
              <a:t>2022/11/22</a:t>
            </a:fld>
            <a:endParaRPr kumimoji="1" lang="ja-JP" altLang="en-US"/>
          </a:p>
        </p:txBody>
      </p:sp>
      <p:sp>
        <p:nvSpPr>
          <p:cNvPr id="5" name="Footer Placeholder 4"/>
          <p:cNvSpPr>
            <a:spLocks noGrp="1"/>
          </p:cNvSpPr>
          <p:nvPr>
            <p:ph type="ftr" sz="quarter" idx="11"/>
          </p:nvPr>
        </p:nvSpPr>
        <p:spPr>
          <a:xfrm>
            <a:off x="3028950" y="6356351"/>
            <a:ext cx="3086100" cy="365125"/>
          </a:xfrm>
          <a:prstGeom prst="rect">
            <a:avLst/>
          </a:prstGeom>
        </p:spPr>
        <p:txBody>
          <a:bodyPr/>
          <a:lstStyle/>
          <a:p>
            <a:endParaRPr kumimoji="1" lang="ja-JP" altLang="en-US"/>
          </a:p>
        </p:txBody>
      </p:sp>
      <p:sp>
        <p:nvSpPr>
          <p:cNvPr id="6" name="Slide Number Placeholder 5"/>
          <p:cNvSpPr>
            <a:spLocks noGrp="1"/>
          </p:cNvSpPr>
          <p:nvPr>
            <p:ph type="sldNum" sz="quarter" idx="12"/>
          </p:nvPr>
        </p:nvSpPr>
        <p:spPr>
          <a:xfrm>
            <a:off x="6457950" y="6356351"/>
            <a:ext cx="2057400" cy="365125"/>
          </a:xfrm>
          <a:prstGeom prst="rect">
            <a:avLst/>
          </a:prstGeom>
        </p:spPr>
        <p:txBody>
          <a:bodyPr/>
          <a:lstStyle/>
          <a:p>
            <a:fld id="{7B3165CF-7119-4228-9A7D-8DD77D1A3152}" type="slidenum">
              <a:rPr kumimoji="1" lang="ja-JP" altLang="en-US" smtClean="0"/>
              <a:t>‹#›</a:t>
            </a:fld>
            <a:endParaRPr kumimoji="1" lang="ja-JP" altLang="en-US"/>
          </a:p>
        </p:txBody>
      </p:sp>
    </p:spTree>
    <p:extLst>
      <p:ext uri="{BB962C8B-B14F-4D97-AF65-F5344CB8AC3E}">
        <p14:creationId xmlns:p14="http://schemas.microsoft.com/office/powerpoint/2010/main" val="19860403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a:prstGeom prst="rect">
            <a:avLst/>
          </a:prstGeom>
        </p:spPr>
        <p:txBody>
          <a:bodyPr/>
          <a:lstStyle/>
          <a:p>
            <a:r>
              <a:rPr lang="ja-JP" altLang="en-US"/>
              <a:t>マスター タイトルの書式設定</a:t>
            </a:r>
            <a:endParaRPr lang="en-US" dirty="0"/>
          </a:p>
        </p:txBody>
      </p:sp>
      <p:sp>
        <p:nvSpPr>
          <p:cNvPr id="3" name="Content Placeholder 2"/>
          <p:cNvSpPr>
            <a:spLocks noGrp="1"/>
          </p:cNvSpPr>
          <p:nvPr>
            <p:ph sz="half" idx="1"/>
          </p:nvPr>
        </p:nvSpPr>
        <p:spPr>
          <a:xfrm>
            <a:off x="628650" y="1825625"/>
            <a:ext cx="3886200" cy="4351338"/>
          </a:xfrm>
          <a:prstGeom prst="rect">
            <a:avLst/>
          </a:prstGeo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Content Placeholder 3"/>
          <p:cNvSpPr>
            <a:spLocks noGrp="1"/>
          </p:cNvSpPr>
          <p:nvPr>
            <p:ph sz="half" idx="2"/>
          </p:nvPr>
        </p:nvSpPr>
        <p:spPr>
          <a:xfrm>
            <a:off x="4629150" y="1825625"/>
            <a:ext cx="3886200" cy="4351338"/>
          </a:xfrm>
          <a:prstGeom prst="rect">
            <a:avLst/>
          </a:prstGeo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5" name="Date Placeholder 4"/>
          <p:cNvSpPr>
            <a:spLocks noGrp="1"/>
          </p:cNvSpPr>
          <p:nvPr>
            <p:ph type="dt" sz="half" idx="10"/>
          </p:nvPr>
        </p:nvSpPr>
        <p:spPr>
          <a:xfrm>
            <a:off x="628650" y="6356351"/>
            <a:ext cx="2057400" cy="365125"/>
          </a:xfrm>
          <a:prstGeom prst="rect">
            <a:avLst/>
          </a:prstGeom>
        </p:spPr>
        <p:txBody>
          <a:bodyPr/>
          <a:lstStyle/>
          <a:p>
            <a:fld id="{C643ECA6-7B0A-4D1D-B867-05448884CD1D}" type="datetimeFigureOut">
              <a:rPr kumimoji="1" lang="ja-JP" altLang="en-US" smtClean="0"/>
              <a:t>2022/11/22</a:t>
            </a:fld>
            <a:endParaRPr kumimoji="1" lang="ja-JP" altLang="en-US"/>
          </a:p>
        </p:txBody>
      </p:sp>
      <p:sp>
        <p:nvSpPr>
          <p:cNvPr id="6" name="Footer Placeholder 5"/>
          <p:cNvSpPr>
            <a:spLocks noGrp="1"/>
          </p:cNvSpPr>
          <p:nvPr>
            <p:ph type="ftr" sz="quarter" idx="11"/>
          </p:nvPr>
        </p:nvSpPr>
        <p:spPr>
          <a:xfrm>
            <a:off x="3028950" y="6356351"/>
            <a:ext cx="3086100" cy="365125"/>
          </a:xfrm>
          <a:prstGeom prst="rect">
            <a:avLst/>
          </a:prstGeom>
        </p:spPr>
        <p:txBody>
          <a:bodyPr/>
          <a:lstStyle/>
          <a:p>
            <a:endParaRPr kumimoji="1" lang="ja-JP" altLang="en-US"/>
          </a:p>
        </p:txBody>
      </p:sp>
      <p:sp>
        <p:nvSpPr>
          <p:cNvPr id="7" name="Slide Number Placeholder 6"/>
          <p:cNvSpPr>
            <a:spLocks noGrp="1"/>
          </p:cNvSpPr>
          <p:nvPr>
            <p:ph type="sldNum" sz="quarter" idx="12"/>
          </p:nvPr>
        </p:nvSpPr>
        <p:spPr>
          <a:xfrm>
            <a:off x="6457950" y="6356351"/>
            <a:ext cx="2057400" cy="365125"/>
          </a:xfrm>
          <a:prstGeom prst="rect">
            <a:avLst/>
          </a:prstGeom>
        </p:spPr>
        <p:txBody>
          <a:bodyPr/>
          <a:lstStyle/>
          <a:p>
            <a:fld id="{7B3165CF-7119-4228-9A7D-8DD77D1A3152}" type="slidenum">
              <a:rPr kumimoji="1" lang="ja-JP" altLang="en-US" smtClean="0"/>
              <a:t>‹#›</a:t>
            </a:fld>
            <a:endParaRPr kumimoji="1" lang="ja-JP" altLang="en-US"/>
          </a:p>
        </p:txBody>
      </p:sp>
    </p:spTree>
    <p:extLst>
      <p:ext uri="{BB962C8B-B14F-4D97-AF65-F5344CB8AC3E}">
        <p14:creationId xmlns:p14="http://schemas.microsoft.com/office/powerpoint/2010/main" val="38841955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a:prstGeom prst="rect">
            <a:avLst/>
          </a:prstGeom>
        </p:spPr>
        <p:txBody>
          <a:bodyPr/>
          <a:lstStyle/>
          <a:p>
            <a:r>
              <a:rPr lang="ja-JP" altLang="en-US"/>
              <a:t>マスター タイトルの書式設定</a:t>
            </a:r>
            <a:endParaRPr lang="en-US" dirty="0"/>
          </a:p>
        </p:txBody>
      </p:sp>
      <p:sp>
        <p:nvSpPr>
          <p:cNvPr id="3" name="Text Placeholder 2"/>
          <p:cNvSpPr>
            <a:spLocks noGrp="1"/>
          </p:cNvSpPr>
          <p:nvPr>
            <p:ph type="body" idx="1"/>
          </p:nvPr>
        </p:nvSpPr>
        <p:spPr>
          <a:xfrm>
            <a:off x="629842" y="1681163"/>
            <a:ext cx="3868340"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a:t>マスター テキストの書式設定</a:t>
            </a:r>
          </a:p>
        </p:txBody>
      </p:sp>
      <p:sp>
        <p:nvSpPr>
          <p:cNvPr id="4" name="Content Placeholder 3"/>
          <p:cNvSpPr>
            <a:spLocks noGrp="1"/>
          </p:cNvSpPr>
          <p:nvPr>
            <p:ph sz="half" idx="2"/>
          </p:nvPr>
        </p:nvSpPr>
        <p:spPr>
          <a:xfrm>
            <a:off x="629842" y="2505075"/>
            <a:ext cx="3868340" cy="3684588"/>
          </a:xfrm>
          <a:prstGeom prst="rect">
            <a:avLst/>
          </a:prstGeo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5" name="Text Placeholder 4"/>
          <p:cNvSpPr>
            <a:spLocks noGrp="1"/>
          </p:cNvSpPr>
          <p:nvPr>
            <p:ph type="body" sz="quarter" idx="3"/>
          </p:nvPr>
        </p:nvSpPr>
        <p:spPr>
          <a:xfrm>
            <a:off x="4629150" y="1681163"/>
            <a:ext cx="3887391"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a:t>マスター テキストの書式設定</a:t>
            </a:r>
          </a:p>
        </p:txBody>
      </p:sp>
      <p:sp>
        <p:nvSpPr>
          <p:cNvPr id="6" name="Content Placeholder 5"/>
          <p:cNvSpPr>
            <a:spLocks noGrp="1"/>
          </p:cNvSpPr>
          <p:nvPr>
            <p:ph sz="quarter" idx="4"/>
          </p:nvPr>
        </p:nvSpPr>
        <p:spPr>
          <a:xfrm>
            <a:off x="4629150" y="2505075"/>
            <a:ext cx="3887391" cy="3684588"/>
          </a:xfrm>
          <a:prstGeom prst="rect">
            <a:avLst/>
          </a:prstGeo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7" name="Date Placeholder 6"/>
          <p:cNvSpPr>
            <a:spLocks noGrp="1"/>
          </p:cNvSpPr>
          <p:nvPr>
            <p:ph type="dt" sz="half" idx="10"/>
          </p:nvPr>
        </p:nvSpPr>
        <p:spPr>
          <a:xfrm>
            <a:off x="628650" y="6356351"/>
            <a:ext cx="2057400" cy="365125"/>
          </a:xfrm>
          <a:prstGeom prst="rect">
            <a:avLst/>
          </a:prstGeom>
        </p:spPr>
        <p:txBody>
          <a:bodyPr/>
          <a:lstStyle/>
          <a:p>
            <a:fld id="{C643ECA6-7B0A-4D1D-B867-05448884CD1D}" type="datetimeFigureOut">
              <a:rPr kumimoji="1" lang="ja-JP" altLang="en-US" smtClean="0"/>
              <a:t>2022/11/22</a:t>
            </a:fld>
            <a:endParaRPr kumimoji="1" lang="ja-JP" altLang="en-US"/>
          </a:p>
        </p:txBody>
      </p:sp>
      <p:sp>
        <p:nvSpPr>
          <p:cNvPr id="8" name="Footer Placeholder 7"/>
          <p:cNvSpPr>
            <a:spLocks noGrp="1"/>
          </p:cNvSpPr>
          <p:nvPr>
            <p:ph type="ftr" sz="quarter" idx="11"/>
          </p:nvPr>
        </p:nvSpPr>
        <p:spPr>
          <a:xfrm>
            <a:off x="3028950" y="6356351"/>
            <a:ext cx="3086100" cy="365125"/>
          </a:xfrm>
          <a:prstGeom prst="rect">
            <a:avLst/>
          </a:prstGeom>
        </p:spPr>
        <p:txBody>
          <a:bodyPr/>
          <a:lstStyle/>
          <a:p>
            <a:endParaRPr kumimoji="1" lang="ja-JP" altLang="en-US"/>
          </a:p>
        </p:txBody>
      </p:sp>
      <p:sp>
        <p:nvSpPr>
          <p:cNvPr id="9" name="Slide Number Placeholder 8"/>
          <p:cNvSpPr>
            <a:spLocks noGrp="1"/>
          </p:cNvSpPr>
          <p:nvPr>
            <p:ph type="sldNum" sz="quarter" idx="12"/>
          </p:nvPr>
        </p:nvSpPr>
        <p:spPr>
          <a:xfrm>
            <a:off x="6457950" y="6356351"/>
            <a:ext cx="2057400" cy="365125"/>
          </a:xfrm>
          <a:prstGeom prst="rect">
            <a:avLst/>
          </a:prstGeom>
        </p:spPr>
        <p:txBody>
          <a:bodyPr/>
          <a:lstStyle/>
          <a:p>
            <a:fld id="{7B3165CF-7119-4228-9A7D-8DD77D1A3152}" type="slidenum">
              <a:rPr kumimoji="1" lang="ja-JP" altLang="en-US" smtClean="0"/>
              <a:t>‹#›</a:t>
            </a:fld>
            <a:endParaRPr kumimoji="1" lang="ja-JP" altLang="en-US"/>
          </a:p>
        </p:txBody>
      </p:sp>
    </p:spTree>
    <p:extLst>
      <p:ext uri="{BB962C8B-B14F-4D97-AF65-F5344CB8AC3E}">
        <p14:creationId xmlns:p14="http://schemas.microsoft.com/office/powerpoint/2010/main" val="42259949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a:prstGeom prst="rect">
            <a:avLst/>
          </a:prstGeom>
        </p:spPr>
        <p:txBody>
          <a:bodyPr/>
          <a:lstStyle/>
          <a:p>
            <a:r>
              <a:rPr lang="ja-JP" altLang="en-US"/>
              <a:t>マスター タイトルの書式設定</a:t>
            </a:r>
            <a:endParaRPr lang="en-US" dirty="0"/>
          </a:p>
        </p:txBody>
      </p:sp>
      <p:sp>
        <p:nvSpPr>
          <p:cNvPr id="3" name="Date Placeholder 2"/>
          <p:cNvSpPr>
            <a:spLocks noGrp="1"/>
          </p:cNvSpPr>
          <p:nvPr>
            <p:ph type="dt" sz="half" idx="10"/>
          </p:nvPr>
        </p:nvSpPr>
        <p:spPr>
          <a:xfrm>
            <a:off x="628650" y="6356351"/>
            <a:ext cx="2057400" cy="365125"/>
          </a:xfrm>
          <a:prstGeom prst="rect">
            <a:avLst/>
          </a:prstGeom>
        </p:spPr>
        <p:txBody>
          <a:bodyPr/>
          <a:lstStyle/>
          <a:p>
            <a:fld id="{C643ECA6-7B0A-4D1D-B867-05448884CD1D}" type="datetimeFigureOut">
              <a:rPr kumimoji="1" lang="ja-JP" altLang="en-US" smtClean="0"/>
              <a:t>2022/11/22</a:t>
            </a:fld>
            <a:endParaRPr kumimoji="1" lang="ja-JP" altLang="en-US"/>
          </a:p>
        </p:txBody>
      </p:sp>
      <p:sp>
        <p:nvSpPr>
          <p:cNvPr id="4" name="Footer Placeholder 3"/>
          <p:cNvSpPr>
            <a:spLocks noGrp="1"/>
          </p:cNvSpPr>
          <p:nvPr>
            <p:ph type="ftr" sz="quarter" idx="11"/>
          </p:nvPr>
        </p:nvSpPr>
        <p:spPr>
          <a:xfrm>
            <a:off x="3028950" y="6356351"/>
            <a:ext cx="3086100" cy="365125"/>
          </a:xfrm>
          <a:prstGeom prst="rect">
            <a:avLst/>
          </a:prstGeom>
        </p:spPr>
        <p:txBody>
          <a:bodyPr/>
          <a:lstStyle/>
          <a:p>
            <a:endParaRPr kumimoji="1" lang="ja-JP" altLang="en-US"/>
          </a:p>
        </p:txBody>
      </p:sp>
      <p:sp>
        <p:nvSpPr>
          <p:cNvPr id="5" name="Slide Number Placeholder 4"/>
          <p:cNvSpPr>
            <a:spLocks noGrp="1"/>
          </p:cNvSpPr>
          <p:nvPr>
            <p:ph type="sldNum" sz="quarter" idx="12"/>
          </p:nvPr>
        </p:nvSpPr>
        <p:spPr>
          <a:xfrm>
            <a:off x="6457950" y="6356351"/>
            <a:ext cx="2057400" cy="365125"/>
          </a:xfrm>
          <a:prstGeom prst="rect">
            <a:avLst/>
          </a:prstGeom>
        </p:spPr>
        <p:txBody>
          <a:bodyPr/>
          <a:lstStyle/>
          <a:p>
            <a:fld id="{7B3165CF-7119-4228-9A7D-8DD77D1A3152}" type="slidenum">
              <a:rPr kumimoji="1" lang="ja-JP" altLang="en-US" smtClean="0"/>
              <a:t>‹#›</a:t>
            </a:fld>
            <a:endParaRPr kumimoji="1" lang="ja-JP" altLang="en-US"/>
          </a:p>
        </p:txBody>
      </p:sp>
    </p:spTree>
    <p:extLst>
      <p:ext uri="{BB962C8B-B14F-4D97-AF65-F5344CB8AC3E}">
        <p14:creationId xmlns:p14="http://schemas.microsoft.com/office/powerpoint/2010/main" val="29140147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28650" y="6356351"/>
            <a:ext cx="2057400" cy="365125"/>
          </a:xfrm>
          <a:prstGeom prst="rect">
            <a:avLst/>
          </a:prstGeom>
        </p:spPr>
        <p:txBody>
          <a:bodyPr/>
          <a:lstStyle/>
          <a:p>
            <a:fld id="{C643ECA6-7B0A-4D1D-B867-05448884CD1D}" type="datetimeFigureOut">
              <a:rPr kumimoji="1" lang="ja-JP" altLang="en-US" smtClean="0"/>
              <a:t>2022/11/22</a:t>
            </a:fld>
            <a:endParaRPr kumimoji="1" lang="ja-JP" altLang="en-US"/>
          </a:p>
        </p:txBody>
      </p:sp>
      <p:sp>
        <p:nvSpPr>
          <p:cNvPr id="3" name="Footer Placeholder 2"/>
          <p:cNvSpPr>
            <a:spLocks noGrp="1"/>
          </p:cNvSpPr>
          <p:nvPr>
            <p:ph type="ftr" sz="quarter" idx="11"/>
          </p:nvPr>
        </p:nvSpPr>
        <p:spPr>
          <a:xfrm>
            <a:off x="3028950" y="6356351"/>
            <a:ext cx="3086100" cy="365125"/>
          </a:xfrm>
          <a:prstGeom prst="rect">
            <a:avLst/>
          </a:prstGeom>
        </p:spPr>
        <p:txBody>
          <a:bodyPr/>
          <a:lstStyle/>
          <a:p>
            <a:endParaRPr kumimoji="1" lang="ja-JP" altLang="en-US"/>
          </a:p>
        </p:txBody>
      </p:sp>
      <p:sp>
        <p:nvSpPr>
          <p:cNvPr id="4" name="Slide Number Placeholder 3"/>
          <p:cNvSpPr>
            <a:spLocks noGrp="1"/>
          </p:cNvSpPr>
          <p:nvPr>
            <p:ph type="sldNum" sz="quarter" idx="12"/>
          </p:nvPr>
        </p:nvSpPr>
        <p:spPr>
          <a:xfrm>
            <a:off x="6457950" y="6356351"/>
            <a:ext cx="2057400" cy="365125"/>
          </a:xfrm>
          <a:prstGeom prst="rect">
            <a:avLst/>
          </a:prstGeom>
        </p:spPr>
        <p:txBody>
          <a:bodyPr/>
          <a:lstStyle/>
          <a:p>
            <a:fld id="{7B3165CF-7119-4228-9A7D-8DD77D1A3152}" type="slidenum">
              <a:rPr kumimoji="1" lang="ja-JP" altLang="en-US" smtClean="0"/>
              <a:t>‹#›</a:t>
            </a:fld>
            <a:endParaRPr kumimoji="1" lang="ja-JP" altLang="en-US"/>
          </a:p>
        </p:txBody>
      </p:sp>
    </p:spTree>
    <p:extLst>
      <p:ext uri="{BB962C8B-B14F-4D97-AF65-F5344CB8AC3E}">
        <p14:creationId xmlns:p14="http://schemas.microsoft.com/office/powerpoint/2010/main" val="29087166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a:prstGeom prst="rect">
            <a:avLst/>
          </a:prstGeom>
        </p:spPr>
        <p:txBody>
          <a:bodyPr anchor="b"/>
          <a:lstStyle>
            <a:lvl1pPr>
              <a:defRPr sz="3200"/>
            </a:lvl1pPr>
          </a:lstStyle>
          <a:p>
            <a:r>
              <a:rPr lang="ja-JP" altLang="en-US"/>
              <a:t>マスター タイトルの書式設定</a:t>
            </a:r>
            <a:endParaRPr lang="en-US" dirty="0"/>
          </a:p>
        </p:txBody>
      </p:sp>
      <p:sp>
        <p:nvSpPr>
          <p:cNvPr id="3" name="Content Placeholder 2"/>
          <p:cNvSpPr>
            <a:spLocks noGrp="1"/>
          </p:cNvSpPr>
          <p:nvPr>
            <p:ph idx="1"/>
          </p:nvPr>
        </p:nvSpPr>
        <p:spPr>
          <a:xfrm>
            <a:off x="3887391" y="987426"/>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Text Placeholder 3"/>
          <p:cNvSpPr>
            <a:spLocks noGrp="1"/>
          </p:cNvSpPr>
          <p:nvPr>
            <p:ph type="body" sz="half" idx="2"/>
          </p:nvPr>
        </p:nvSpPr>
        <p:spPr>
          <a:xfrm>
            <a:off x="629841" y="2057400"/>
            <a:ext cx="2949178"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ja-JP" altLang="en-US"/>
              <a:t>マスター テキストの書式設定</a:t>
            </a:r>
          </a:p>
        </p:txBody>
      </p:sp>
      <p:sp>
        <p:nvSpPr>
          <p:cNvPr id="5" name="Date Placeholder 4"/>
          <p:cNvSpPr>
            <a:spLocks noGrp="1"/>
          </p:cNvSpPr>
          <p:nvPr>
            <p:ph type="dt" sz="half" idx="10"/>
          </p:nvPr>
        </p:nvSpPr>
        <p:spPr>
          <a:xfrm>
            <a:off x="628650" y="6356351"/>
            <a:ext cx="2057400" cy="365125"/>
          </a:xfrm>
          <a:prstGeom prst="rect">
            <a:avLst/>
          </a:prstGeom>
        </p:spPr>
        <p:txBody>
          <a:bodyPr/>
          <a:lstStyle/>
          <a:p>
            <a:fld id="{C643ECA6-7B0A-4D1D-B867-05448884CD1D}" type="datetimeFigureOut">
              <a:rPr kumimoji="1" lang="ja-JP" altLang="en-US" smtClean="0"/>
              <a:t>2022/11/22</a:t>
            </a:fld>
            <a:endParaRPr kumimoji="1" lang="ja-JP" altLang="en-US"/>
          </a:p>
        </p:txBody>
      </p:sp>
      <p:sp>
        <p:nvSpPr>
          <p:cNvPr id="6" name="Footer Placeholder 5"/>
          <p:cNvSpPr>
            <a:spLocks noGrp="1"/>
          </p:cNvSpPr>
          <p:nvPr>
            <p:ph type="ftr" sz="quarter" idx="11"/>
          </p:nvPr>
        </p:nvSpPr>
        <p:spPr>
          <a:xfrm>
            <a:off x="3028950" y="6356351"/>
            <a:ext cx="3086100" cy="365125"/>
          </a:xfrm>
          <a:prstGeom prst="rect">
            <a:avLst/>
          </a:prstGeom>
        </p:spPr>
        <p:txBody>
          <a:bodyPr/>
          <a:lstStyle/>
          <a:p>
            <a:endParaRPr kumimoji="1" lang="ja-JP" altLang="en-US"/>
          </a:p>
        </p:txBody>
      </p:sp>
      <p:sp>
        <p:nvSpPr>
          <p:cNvPr id="7" name="Slide Number Placeholder 6"/>
          <p:cNvSpPr>
            <a:spLocks noGrp="1"/>
          </p:cNvSpPr>
          <p:nvPr>
            <p:ph type="sldNum" sz="quarter" idx="12"/>
          </p:nvPr>
        </p:nvSpPr>
        <p:spPr>
          <a:xfrm>
            <a:off x="6457950" y="6356351"/>
            <a:ext cx="2057400" cy="365125"/>
          </a:xfrm>
          <a:prstGeom prst="rect">
            <a:avLst/>
          </a:prstGeom>
        </p:spPr>
        <p:txBody>
          <a:bodyPr/>
          <a:lstStyle/>
          <a:p>
            <a:fld id="{7B3165CF-7119-4228-9A7D-8DD77D1A3152}" type="slidenum">
              <a:rPr kumimoji="1" lang="ja-JP" altLang="en-US" smtClean="0"/>
              <a:t>‹#›</a:t>
            </a:fld>
            <a:endParaRPr kumimoji="1" lang="ja-JP" altLang="en-US"/>
          </a:p>
        </p:txBody>
      </p:sp>
    </p:spTree>
    <p:extLst>
      <p:ext uri="{BB962C8B-B14F-4D97-AF65-F5344CB8AC3E}">
        <p14:creationId xmlns:p14="http://schemas.microsoft.com/office/powerpoint/2010/main" val="42389303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a:prstGeom prst="rect">
            <a:avLst/>
          </a:prstGeom>
        </p:spPr>
        <p:txBody>
          <a:bodyPr anchor="b"/>
          <a:lstStyle>
            <a:lvl1pPr>
              <a:defRPr sz="3200"/>
            </a:lvl1pPr>
          </a:lstStyle>
          <a:p>
            <a:r>
              <a:rPr lang="ja-JP" altLang="en-US"/>
              <a:t>マスター タイトルの書式設定</a:t>
            </a:r>
            <a:endParaRPr lang="en-US" dirty="0"/>
          </a:p>
        </p:txBody>
      </p:sp>
      <p:sp>
        <p:nvSpPr>
          <p:cNvPr id="3" name="Picture Placeholder 2"/>
          <p:cNvSpPr>
            <a:spLocks noGrp="1" noChangeAspect="1"/>
          </p:cNvSpPr>
          <p:nvPr>
            <p:ph type="pic" idx="1"/>
          </p:nvPr>
        </p:nvSpPr>
        <p:spPr>
          <a:xfrm>
            <a:off x="3887391" y="987426"/>
            <a:ext cx="4629150" cy="4873625"/>
          </a:xfrm>
          <a:prstGeom prst="rect">
            <a:avLst/>
          </a:prstGeo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ja-JP" altLang="en-US"/>
              <a:t>アイコンをクリックして図を追加</a:t>
            </a:r>
            <a:endParaRPr lang="en-US" dirty="0"/>
          </a:p>
        </p:txBody>
      </p:sp>
      <p:sp>
        <p:nvSpPr>
          <p:cNvPr id="4" name="Text Placeholder 3"/>
          <p:cNvSpPr>
            <a:spLocks noGrp="1"/>
          </p:cNvSpPr>
          <p:nvPr>
            <p:ph type="body" sz="half" idx="2"/>
          </p:nvPr>
        </p:nvSpPr>
        <p:spPr>
          <a:xfrm>
            <a:off x="629841" y="2057400"/>
            <a:ext cx="2949178"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ja-JP" altLang="en-US"/>
              <a:t>マスター テキストの書式設定</a:t>
            </a:r>
          </a:p>
        </p:txBody>
      </p:sp>
      <p:sp>
        <p:nvSpPr>
          <p:cNvPr id="5" name="Date Placeholder 4"/>
          <p:cNvSpPr>
            <a:spLocks noGrp="1"/>
          </p:cNvSpPr>
          <p:nvPr>
            <p:ph type="dt" sz="half" idx="10"/>
          </p:nvPr>
        </p:nvSpPr>
        <p:spPr>
          <a:xfrm>
            <a:off x="628650" y="6356351"/>
            <a:ext cx="2057400" cy="365125"/>
          </a:xfrm>
          <a:prstGeom prst="rect">
            <a:avLst/>
          </a:prstGeom>
        </p:spPr>
        <p:txBody>
          <a:bodyPr/>
          <a:lstStyle/>
          <a:p>
            <a:fld id="{C643ECA6-7B0A-4D1D-B867-05448884CD1D}" type="datetimeFigureOut">
              <a:rPr kumimoji="1" lang="ja-JP" altLang="en-US" smtClean="0"/>
              <a:t>2022/11/22</a:t>
            </a:fld>
            <a:endParaRPr kumimoji="1" lang="ja-JP" altLang="en-US"/>
          </a:p>
        </p:txBody>
      </p:sp>
      <p:sp>
        <p:nvSpPr>
          <p:cNvPr id="6" name="Footer Placeholder 5"/>
          <p:cNvSpPr>
            <a:spLocks noGrp="1"/>
          </p:cNvSpPr>
          <p:nvPr>
            <p:ph type="ftr" sz="quarter" idx="11"/>
          </p:nvPr>
        </p:nvSpPr>
        <p:spPr>
          <a:xfrm>
            <a:off x="3028950" y="6356351"/>
            <a:ext cx="3086100" cy="365125"/>
          </a:xfrm>
          <a:prstGeom prst="rect">
            <a:avLst/>
          </a:prstGeom>
        </p:spPr>
        <p:txBody>
          <a:bodyPr/>
          <a:lstStyle/>
          <a:p>
            <a:endParaRPr kumimoji="1" lang="ja-JP" altLang="en-US"/>
          </a:p>
        </p:txBody>
      </p:sp>
      <p:sp>
        <p:nvSpPr>
          <p:cNvPr id="7" name="Slide Number Placeholder 6"/>
          <p:cNvSpPr>
            <a:spLocks noGrp="1"/>
          </p:cNvSpPr>
          <p:nvPr>
            <p:ph type="sldNum" sz="quarter" idx="12"/>
          </p:nvPr>
        </p:nvSpPr>
        <p:spPr>
          <a:xfrm>
            <a:off x="6457950" y="6356351"/>
            <a:ext cx="2057400" cy="365125"/>
          </a:xfrm>
          <a:prstGeom prst="rect">
            <a:avLst/>
          </a:prstGeom>
        </p:spPr>
        <p:txBody>
          <a:bodyPr/>
          <a:lstStyle/>
          <a:p>
            <a:fld id="{7B3165CF-7119-4228-9A7D-8DD77D1A3152}" type="slidenum">
              <a:rPr kumimoji="1" lang="ja-JP" altLang="en-US" smtClean="0"/>
              <a:t>‹#›</a:t>
            </a:fld>
            <a:endParaRPr kumimoji="1" lang="ja-JP" altLang="en-US"/>
          </a:p>
        </p:txBody>
      </p:sp>
    </p:spTree>
    <p:extLst>
      <p:ext uri="{BB962C8B-B14F-4D97-AF65-F5344CB8AC3E}">
        <p14:creationId xmlns:p14="http://schemas.microsoft.com/office/powerpoint/2010/main" val="41007578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325563"/>
          </a:xfrm>
          <a:prstGeom prst="rect">
            <a:avLst/>
          </a:prstGeom>
        </p:spPr>
        <p:txBody>
          <a:bodyPr/>
          <a:lstStyle/>
          <a:p>
            <a:r>
              <a:rPr lang="ja-JP" altLang="en-US"/>
              <a:t>マスター タイトルの書式設定</a:t>
            </a:r>
            <a:endParaRPr lang="en-US" dirty="0"/>
          </a:p>
        </p:txBody>
      </p:sp>
      <p:sp>
        <p:nvSpPr>
          <p:cNvPr id="3" name="Vertical Text Placeholder 2"/>
          <p:cNvSpPr>
            <a:spLocks noGrp="1"/>
          </p:cNvSpPr>
          <p:nvPr>
            <p:ph type="body" orient="vert" idx="1"/>
          </p:nvPr>
        </p:nvSpPr>
        <p:spPr>
          <a:xfrm>
            <a:off x="628650" y="1825625"/>
            <a:ext cx="7886700" cy="4351338"/>
          </a:xfrm>
          <a:prstGeom prst="rect">
            <a:avLst/>
          </a:prstGeom>
        </p:spPr>
        <p:txBody>
          <a:bodyPr vert="eaVert"/>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a:xfrm>
            <a:off x="628650" y="6356351"/>
            <a:ext cx="2057400" cy="365125"/>
          </a:xfrm>
          <a:prstGeom prst="rect">
            <a:avLst/>
          </a:prstGeom>
        </p:spPr>
        <p:txBody>
          <a:bodyPr/>
          <a:lstStyle/>
          <a:p>
            <a:fld id="{C643ECA6-7B0A-4D1D-B867-05448884CD1D}" type="datetimeFigureOut">
              <a:rPr kumimoji="1" lang="ja-JP" altLang="en-US" smtClean="0"/>
              <a:t>2022/11/22</a:t>
            </a:fld>
            <a:endParaRPr kumimoji="1" lang="ja-JP" altLang="en-US"/>
          </a:p>
        </p:txBody>
      </p:sp>
      <p:sp>
        <p:nvSpPr>
          <p:cNvPr id="5" name="Footer Placeholder 4"/>
          <p:cNvSpPr>
            <a:spLocks noGrp="1"/>
          </p:cNvSpPr>
          <p:nvPr>
            <p:ph type="ftr" sz="quarter" idx="11"/>
          </p:nvPr>
        </p:nvSpPr>
        <p:spPr>
          <a:xfrm>
            <a:off x="3028950" y="6356351"/>
            <a:ext cx="3086100" cy="365125"/>
          </a:xfrm>
          <a:prstGeom prst="rect">
            <a:avLst/>
          </a:prstGeom>
        </p:spPr>
        <p:txBody>
          <a:bodyPr/>
          <a:lstStyle/>
          <a:p>
            <a:endParaRPr kumimoji="1" lang="ja-JP" altLang="en-US"/>
          </a:p>
        </p:txBody>
      </p:sp>
      <p:sp>
        <p:nvSpPr>
          <p:cNvPr id="6" name="Slide Number Placeholder 5"/>
          <p:cNvSpPr>
            <a:spLocks noGrp="1"/>
          </p:cNvSpPr>
          <p:nvPr>
            <p:ph type="sldNum" sz="quarter" idx="12"/>
          </p:nvPr>
        </p:nvSpPr>
        <p:spPr>
          <a:xfrm>
            <a:off x="6457950" y="6356351"/>
            <a:ext cx="2057400" cy="365125"/>
          </a:xfrm>
          <a:prstGeom prst="rect">
            <a:avLst/>
          </a:prstGeom>
        </p:spPr>
        <p:txBody>
          <a:bodyPr/>
          <a:lstStyle/>
          <a:p>
            <a:fld id="{7B3165CF-7119-4228-9A7D-8DD77D1A3152}" type="slidenum">
              <a:rPr kumimoji="1" lang="ja-JP" altLang="en-US" smtClean="0"/>
              <a:t>‹#›</a:t>
            </a:fld>
            <a:endParaRPr kumimoji="1" lang="ja-JP" altLang="en-US"/>
          </a:p>
        </p:txBody>
      </p:sp>
    </p:spTree>
    <p:extLst>
      <p:ext uri="{BB962C8B-B14F-4D97-AF65-F5344CB8AC3E}">
        <p14:creationId xmlns:p14="http://schemas.microsoft.com/office/powerpoint/2010/main" val="8275273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a:prstGeom prst="rect">
            <a:avLst/>
          </a:prstGeom>
        </p:spPr>
        <p:txBody>
          <a:bodyPr vert="eaVert"/>
          <a:lstStyle/>
          <a:p>
            <a:r>
              <a:rPr lang="ja-JP" altLang="en-US"/>
              <a:t>マスター タイトルの書式設定</a:t>
            </a:r>
            <a:endParaRPr lang="en-US" dirty="0"/>
          </a:p>
        </p:txBody>
      </p:sp>
      <p:sp>
        <p:nvSpPr>
          <p:cNvPr id="3" name="Vertical Text Placeholder 2"/>
          <p:cNvSpPr>
            <a:spLocks noGrp="1"/>
          </p:cNvSpPr>
          <p:nvPr>
            <p:ph type="body" orient="vert" idx="1"/>
          </p:nvPr>
        </p:nvSpPr>
        <p:spPr>
          <a:xfrm>
            <a:off x="628650" y="365125"/>
            <a:ext cx="5800725" cy="5811838"/>
          </a:xfrm>
          <a:prstGeom prst="rect">
            <a:avLst/>
          </a:prstGeom>
        </p:spPr>
        <p:txBody>
          <a:bodyPr vert="eaVert"/>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dirty="0"/>
          </a:p>
        </p:txBody>
      </p:sp>
      <p:sp>
        <p:nvSpPr>
          <p:cNvPr id="4" name="Date Placeholder 3"/>
          <p:cNvSpPr>
            <a:spLocks noGrp="1"/>
          </p:cNvSpPr>
          <p:nvPr>
            <p:ph type="dt" sz="half" idx="10"/>
          </p:nvPr>
        </p:nvSpPr>
        <p:spPr>
          <a:xfrm>
            <a:off x="628650" y="6356351"/>
            <a:ext cx="2057400" cy="365125"/>
          </a:xfrm>
          <a:prstGeom prst="rect">
            <a:avLst/>
          </a:prstGeom>
        </p:spPr>
        <p:txBody>
          <a:bodyPr/>
          <a:lstStyle/>
          <a:p>
            <a:fld id="{C643ECA6-7B0A-4D1D-B867-05448884CD1D}" type="datetimeFigureOut">
              <a:rPr kumimoji="1" lang="ja-JP" altLang="en-US" smtClean="0"/>
              <a:t>2022/11/22</a:t>
            </a:fld>
            <a:endParaRPr kumimoji="1" lang="ja-JP" altLang="en-US"/>
          </a:p>
        </p:txBody>
      </p:sp>
      <p:sp>
        <p:nvSpPr>
          <p:cNvPr id="5" name="Footer Placeholder 4"/>
          <p:cNvSpPr>
            <a:spLocks noGrp="1"/>
          </p:cNvSpPr>
          <p:nvPr>
            <p:ph type="ftr" sz="quarter" idx="11"/>
          </p:nvPr>
        </p:nvSpPr>
        <p:spPr>
          <a:xfrm>
            <a:off x="3028950" y="6356351"/>
            <a:ext cx="3086100" cy="365125"/>
          </a:xfrm>
          <a:prstGeom prst="rect">
            <a:avLst/>
          </a:prstGeom>
        </p:spPr>
        <p:txBody>
          <a:bodyPr/>
          <a:lstStyle/>
          <a:p>
            <a:endParaRPr kumimoji="1" lang="ja-JP" altLang="en-US"/>
          </a:p>
        </p:txBody>
      </p:sp>
      <p:sp>
        <p:nvSpPr>
          <p:cNvPr id="6" name="Slide Number Placeholder 5"/>
          <p:cNvSpPr>
            <a:spLocks noGrp="1"/>
          </p:cNvSpPr>
          <p:nvPr>
            <p:ph type="sldNum" sz="quarter" idx="12"/>
          </p:nvPr>
        </p:nvSpPr>
        <p:spPr>
          <a:xfrm>
            <a:off x="6457950" y="6356351"/>
            <a:ext cx="2057400" cy="365125"/>
          </a:xfrm>
          <a:prstGeom prst="rect">
            <a:avLst/>
          </a:prstGeom>
        </p:spPr>
        <p:txBody>
          <a:bodyPr/>
          <a:lstStyle/>
          <a:p>
            <a:fld id="{7B3165CF-7119-4228-9A7D-8DD77D1A3152}" type="slidenum">
              <a:rPr kumimoji="1" lang="ja-JP" altLang="en-US" smtClean="0"/>
              <a:t>‹#›</a:t>
            </a:fld>
            <a:endParaRPr kumimoji="1" lang="ja-JP" altLang="en-US"/>
          </a:p>
        </p:txBody>
      </p:sp>
    </p:spTree>
    <p:extLst>
      <p:ext uri="{BB962C8B-B14F-4D97-AF65-F5344CB8AC3E}">
        <p14:creationId xmlns:p14="http://schemas.microsoft.com/office/powerpoint/2010/main" val="6758426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woObj">
  <p:cSld name="タイトル、コンテンツ、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685800" y="609600"/>
            <a:ext cx="7772400" cy="1143000"/>
          </a:xfrm>
          <a:prstGeom prst="rect">
            <a:avLst/>
          </a:prstGeom>
        </p:spPr>
        <p:txBody>
          <a:bodyPr/>
          <a:lstStyle/>
          <a:p>
            <a:r>
              <a:rPr lang="ja-JP" altLang="en-US"/>
              <a:t>マスタ タイトルの書式設定</a:t>
            </a:r>
          </a:p>
        </p:txBody>
      </p:sp>
      <p:sp>
        <p:nvSpPr>
          <p:cNvPr id="3" name="コンテンツ プレースホルダ 2"/>
          <p:cNvSpPr>
            <a:spLocks noGrp="1"/>
          </p:cNvSpPr>
          <p:nvPr>
            <p:ph sz="half" idx="1"/>
          </p:nvPr>
        </p:nvSpPr>
        <p:spPr>
          <a:xfrm>
            <a:off x="685800" y="1981200"/>
            <a:ext cx="3810000" cy="4114800"/>
          </a:xfrm>
          <a:prstGeom prst="rect">
            <a:avLst/>
          </a:prstGeom>
        </p:spPr>
        <p:txBody>
          <a:bodyPr/>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4" name="コンテンツ プレースホルダ 3"/>
          <p:cNvSpPr>
            <a:spLocks noGrp="1"/>
          </p:cNvSpPr>
          <p:nvPr>
            <p:ph sz="quarter" idx="2"/>
          </p:nvPr>
        </p:nvSpPr>
        <p:spPr>
          <a:xfrm>
            <a:off x="4648200" y="1981201"/>
            <a:ext cx="3810000" cy="1981200"/>
          </a:xfrm>
          <a:prstGeom prst="rect">
            <a:avLst/>
          </a:prstGeom>
        </p:spPr>
        <p:txBody>
          <a:bodyPr/>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5" name="コンテンツ プレースホルダ 4"/>
          <p:cNvSpPr>
            <a:spLocks noGrp="1"/>
          </p:cNvSpPr>
          <p:nvPr>
            <p:ph sz="quarter" idx="3"/>
          </p:nvPr>
        </p:nvSpPr>
        <p:spPr>
          <a:xfrm>
            <a:off x="4648200" y="4114800"/>
            <a:ext cx="3810000" cy="1981200"/>
          </a:xfrm>
          <a:prstGeom prst="rect">
            <a:avLst/>
          </a:prstGeom>
        </p:spPr>
        <p:txBody>
          <a:bodyPr/>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6" name="Rectangle 4"/>
          <p:cNvSpPr>
            <a:spLocks noGrp="1" noChangeArrowheads="1"/>
          </p:cNvSpPr>
          <p:nvPr>
            <p:ph type="dt" sz="half" idx="10"/>
          </p:nvPr>
        </p:nvSpPr>
        <p:spPr>
          <a:xfrm>
            <a:off x="628650" y="6356351"/>
            <a:ext cx="2057400" cy="365125"/>
          </a:xfrm>
          <a:prstGeom prst="rect">
            <a:avLst/>
          </a:prstGeom>
          <a:ln/>
        </p:spPr>
        <p:txBody>
          <a:bodyPr/>
          <a:lstStyle>
            <a:lvl1pPr>
              <a:defRPr/>
            </a:lvl1pPr>
          </a:lstStyle>
          <a:p>
            <a:pPr>
              <a:defRPr/>
            </a:pPr>
            <a:fld id="{483F1C32-12B4-4685-A293-4E8D1C229CCC}" type="datetime1">
              <a:rPr lang="ja-JP" altLang="en-US" smtClean="0"/>
              <a:t>2022/11/22</a:t>
            </a:fld>
            <a:endParaRPr lang="en-US" altLang="ja-JP"/>
          </a:p>
        </p:txBody>
      </p:sp>
      <p:sp>
        <p:nvSpPr>
          <p:cNvPr id="7" name="Rectangle 5"/>
          <p:cNvSpPr>
            <a:spLocks noGrp="1" noChangeArrowheads="1"/>
          </p:cNvSpPr>
          <p:nvPr>
            <p:ph type="ftr" sz="quarter" idx="11"/>
          </p:nvPr>
        </p:nvSpPr>
        <p:spPr>
          <a:xfrm>
            <a:off x="3028950" y="6356351"/>
            <a:ext cx="3086100" cy="365125"/>
          </a:xfrm>
          <a:prstGeom prst="rect">
            <a:avLst/>
          </a:prstGeom>
          <a:ln/>
        </p:spPr>
        <p:txBody>
          <a:bodyPr/>
          <a:lstStyle>
            <a:lvl1pPr>
              <a:defRPr/>
            </a:lvl1pPr>
          </a:lstStyle>
          <a:p>
            <a:pPr>
              <a:defRPr/>
            </a:pPr>
            <a:endParaRPr lang="en-US" altLang="ja-JP"/>
          </a:p>
        </p:txBody>
      </p:sp>
      <p:sp>
        <p:nvSpPr>
          <p:cNvPr id="8" name="Rectangle 6"/>
          <p:cNvSpPr>
            <a:spLocks noGrp="1" noChangeArrowheads="1"/>
          </p:cNvSpPr>
          <p:nvPr>
            <p:ph type="sldNum" sz="quarter" idx="12"/>
          </p:nvPr>
        </p:nvSpPr>
        <p:spPr>
          <a:xfrm>
            <a:off x="6457950" y="6356351"/>
            <a:ext cx="2057400" cy="365125"/>
          </a:xfrm>
          <a:prstGeom prst="rect">
            <a:avLst/>
          </a:prstGeom>
          <a:ln/>
        </p:spPr>
        <p:txBody>
          <a:bodyPr/>
          <a:lstStyle>
            <a:lvl1pPr>
              <a:defRPr/>
            </a:lvl1pPr>
          </a:lstStyle>
          <a:p>
            <a:pPr>
              <a:defRPr/>
            </a:pPr>
            <a:fld id="{96F49745-2B7B-4703-A34F-6D740B1C22A6}" type="slidenum">
              <a:rPr lang="en-US" altLang="ja-JP"/>
              <a:pPr>
                <a:defRPr/>
              </a:pPr>
              <a:t>‹#›</a:t>
            </a:fld>
            <a:endParaRPr lang="en-US" altLang="ja-JP"/>
          </a:p>
        </p:txBody>
      </p:sp>
    </p:spTree>
    <p:extLst>
      <p:ext uri="{BB962C8B-B14F-4D97-AF65-F5344CB8AC3E}">
        <p14:creationId xmlns:p14="http://schemas.microsoft.com/office/powerpoint/2010/main" val="42343348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テキスト ボックス 6">
            <a:extLst>
              <a:ext uri="{FF2B5EF4-FFF2-40B4-BE49-F238E27FC236}">
                <a16:creationId xmlns:a16="http://schemas.microsoft.com/office/drawing/2014/main" id="{70EA1EE2-D223-6F41-A1EB-B800FB4997FE}"/>
              </a:ext>
            </a:extLst>
          </p:cNvPr>
          <p:cNvSpPr txBox="1"/>
          <p:nvPr userDrawn="1"/>
        </p:nvSpPr>
        <p:spPr>
          <a:xfrm>
            <a:off x="4343412" y="6538585"/>
            <a:ext cx="457176" cy="369332"/>
          </a:xfrm>
          <a:prstGeom prst="rect">
            <a:avLst/>
          </a:prstGeom>
          <a:noFill/>
        </p:spPr>
        <p:txBody>
          <a:bodyPr wrap="none" rtlCol="0">
            <a:spAutoFit/>
          </a:bodyPr>
          <a:lstStyle/>
          <a:p>
            <a:fld id="{2434B6F7-60AF-4749-ABF5-BF6494BD28D4}" type="slidenum">
              <a:rPr kumimoji="1" lang="ja-JP" altLang="en-US" smtClean="0"/>
              <a:t>‹#›</a:t>
            </a:fld>
            <a:endParaRPr kumimoji="1" lang="ja-JP" altLang="en-US"/>
          </a:p>
        </p:txBody>
      </p:sp>
      <p:sp>
        <p:nvSpPr>
          <p:cNvPr id="3" name="テキスト ボックス 2">
            <a:extLst>
              <a:ext uri="{FF2B5EF4-FFF2-40B4-BE49-F238E27FC236}">
                <a16:creationId xmlns:a16="http://schemas.microsoft.com/office/drawing/2014/main" id="{DA6C237C-8750-3E4F-96C6-DB5C18221ABB}"/>
              </a:ext>
            </a:extLst>
          </p:cNvPr>
          <p:cNvSpPr txBox="1"/>
          <p:nvPr userDrawn="1"/>
        </p:nvSpPr>
        <p:spPr>
          <a:xfrm>
            <a:off x="-25052" y="6609803"/>
            <a:ext cx="3108543" cy="276999"/>
          </a:xfrm>
          <a:prstGeom prst="rect">
            <a:avLst/>
          </a:prstGeom>
          <a:noFill/>
        </p:spPr>
        <p:txBody>
          <a:bodyPr wrap="none" rtlCol="0">
            <a:spAutoFit/>
          </a:bodyPr>
          <a:lstStyle/>
          <a:p>
            <a:r>
              <a:rPr kumimoji="1" lang="en-US" altLang="ja-JP" sz="1200" dirty="0"/>
              <a:t>※</a:t>
            </a:r>
            <a:r>
              <a:rPr kumimoji="1" lang="ja-JP" altLang="en-US" sz="1200"/>
              <a:t>本資料の無断転載・利用を禁止します。</a:t>
            </a:r>
          </a:p>
        </p:txBody>
      </p:sp>
    </p:spTree>
    <p:extLst>
      <p:ext uri="{BB962C8B-B14F-4D97-AF65-F5344CB8AC3E}">
        <p14:creationId xmlns:p14="http://schemas.microsoft.com/office/powerpoint/2010/main" val="71994928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90000"/>
        </a:lnSpc>
        <a:spcBef>
          <a:spcPct val="0"/>
        </a:spcBef>
        <a:buNone/>
        <a:defRPr kumimoji="1"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p:bodyStyle>
    <p:otherStyle>
      <a:defPPr>
        <a:defRPr lang="en-US"/>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正方形/長方形 41"/>
          <p:cNvSpPr/>
          <p:nvPr/>
        </p:nvSpPr>
        <p:spPr>
          <a:xfrm>
            <a:off x="117101" y="1354348"/>
            <a:ext cx="8915400" cy="5246171"/>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1600"/>
          </a:p>
        </p:txBody>
      </p:sp>
      <p:sp>
        <p:nvSpPr>
          <p:cNvPr id="25" name="Rectangle 7"/>
          <p:cNvSpPr>
            <a:spLocks noChangeArrowheads="1"/>
          </p:cNvSpPr>
          <p:nvPr/>
        </p:nvSpPr>
        <p:spPr bwMode="auto">
          <a:xfrm>
            <a:off x="9649" y="77360"/>
            <a:ext cx="9134351" cy="533735"/>
          </a:xfrm>
          <a:prstGeom prst="rect">
            <a:avLst/>
          </a:prstGeom>
          <a:solidFill>
            <a:schemeClr val="accent1">
              <a:lumMod val="75000"/>
            </a:schemeClr>
          </a:solidFill>
          <a:ln w="9525">
            <a:noFill/>
            <a:miter lim="800000"/>
            <a:headEnd/>
            <a:tailEnd/>
          </a:ln>
        </p:spPr>
        <p:txBody>
          <a:bodyPr anchor="ctr" anchorCtr="0"/>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nSpc>
                <a:spcPct val="150000"/>
              </a:lnSpc>
              <a:defRPr/>
            </a:pPr>
            <a:r>
              <a:rPr lang="ja-JP" altLang="en-US" sz="2585" b="1" dirty="0">
                <a:solidFill>
                  <a:prstClr val="white"/>
                </a:solidFill>
                <a:latin typeface="Meiryo UI" panose="020B0604030504040204" pitchFamily="50" charset="-128"/>
                <a:ea typeface="Meiryo UI" panose="020B0604030504040204" pitchFamily="50" charset="-128"/>
                <a:cs typeface="Meiryo UI" panose="020B0604030504040204" pitchFamily="50" charset="-128"/>
              </a:rPr>
              <a:t>　　　　　  </a:t>
            </a:r>
            <a:r>
              <a:rPr lang="ja-JP" altLang="en-US" sz="2000" b="1" dirty="0">
                <a:solidFill>
                  <a:prstClr val="white"/>
                </a:solidFill>
                <a:latin typeface="Meiryo UI" panose="020B0604030504040204" pitchFamily="50" charset="-128"/>
                <a:ea typeface="Meiryo UI" panose="020B0604030504040204" pitchFamily="50" charset="-128"/>
                <a:cs typeface="Meiryo UI" panose="020B0604030504040204" pitchFamily="50" charset="-128"/>
              </a:rPr>
              <a:t>社名　　　　　　　　　　　　　　　　　　　　　   名前 　　　</a:t>
            </a:r>
            <a:endParaRPr lang="ja-JP" altLang="en-US" sz="1200" b="1" dirty="0">
              <a:solidFill>
                <a:prstClr val="white"/>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34" name="Rectangle 7"/>
          <p:cNvSpPr>
            <a:spLocks noChangeArrowheads="1"/>
          </p:cNvSpPr>
          <p:nvPr/>
        </p:nvSpPr>
        <p:spPr bwMode="auto">
          <a:xfrm>
            <a:off x="95374" y="710905"/>
            <a:ext cx="8915400" cy="504889"/>
          </a:xfrm>
          <a:prstGeom prst="rect">
            <a:avLst/>
          </a:prstGeom>
          <a:solidFill>
            <a:schemeClr val="bg1"/>
          </a:solidFill>
          <a:ln w="28575">
            <a:solidFill>
              <a:srgbClr val="0070C0"/>
            </a:solidFill>
            <a:miter lim="800000"/>
            <a:headEnd/>
            <a:tailEnd/>
          </a:ln>
        </p:spPr>
        <p:txBody>
          <a:bodyPr anchor="ctr" anchorCtr="0"/>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defRPr/>
            </a:pPr>
            <a:r>
              <a:rPr lang="ja-JP" altLang="en-US" sz="1600" b="1" dirty="0">
                <a:latin typeface="Meiryo UI" panose="020B0604030504040204" pitchFamily="50" charset="-128"/>
                <a:ea typeface="Meiryo UI" panose="020B0604030504040204" pitchFamily="50" charset="-128"/>
                <a:cs typeface="Meiryo UI" panose="020B0604030504040204" pitchFamily="50" charset="-128"/>
              </a:rPr>
              <a:t>自社でインターンシップを実施する上で困っていることは何ですか？</a:t>
            </a:r>
            <a:endParaRPr lang="en-US" altLang="ja-JP" sz="1600" b="1" dirty="0">
              <a:latin typeface="Meiryo UI" panose="020B0604030504040204" pitchFamily="50" charset="-128"/>
              <a:ea typeface="Meiryo UI" panose="020B0604030504040204" pitchFamily="50" charset="-128"/>
              <a:cs typeface="Meiryo UI" panose="020B0604030504040204" pitchFamily="50" charset="-128"/>
            </a:endParaRPr>
          </a:p>
        </p:txBody>
      </p:sp>
      <p:sp>
        <p:nvSpPr>
          <p:cNvPr id="37" name="テキスト ボックス 36"/>
          <p:cNvSpPr txBox="1"/>
          <p:nvPr/>
        </p:nvSpPr>
        <p:spPr>
          <a:xfrm>
            <a:off x="221149" y="1522888"/>
            <a:ext cx="2806306" cy="3990003"/>
          </a:xfrm>
          <a:prstGeom prst="rect">
            <a:avLst/>
          </a:prstGeom>
          <a:solidFill>
            <a:schemeClr val="bg1"/>
          </a:solidFill>
          <a:ln>
            <a:noFill/>
          </a:ln>
        </p:spPr>
        <p:txBody>
          <a:bodyPr wrap="square" rtlCol="0">
            <a:spAutoFit/>
          </a:bodyPr>
          <a:lstStyle/>
          <a:p>
            <a:pPr>
              <a:lnSpc>
                <a:spcPts val="1700"/>
              </a:lnSpc>
            </a:pPr>
            <a:r>
              <a:rPr kumimoji="1" lang="ja-JP" altLang="en-US" sz="1100" dirty="0">
                <a:latin typeface="Meiryo UI" panose="020B0604030504040204" pitchFamily="50" charset="-128"/>
                <a:ea typeface="Meiryo UI" panose="020B0604030504040204" pitchFamily="50" charset="-128"/>
              </a:rPr>
              <a:t>❶採用ターゲットの設定 ➋自社の魅力の抽出　❸プログラムの作成  ❹プログラムの実施　   </a:t>
            </a:r>
            <a:endParaRPr kumimoji="1" lang="en-US" altLang="ja-JP" sz="1100" dirty="0">
              <a:latin typeface="Meiryo UI" panose="020B0604030504040204" pitchFamily="50" charset="-128"/>
              <a:ea typeface="Meiryo UI" panose="020B0604030504040204" pitchFamily="50" charset="-128"/>
            </a:endParaRPr>
          </a:p>
          <a:p>
            <a:pPr>
              <a:lnSpc>
                <a:spcPts val="1700"/>
              </a:lnSpc>
            </a:pPr>
            <a:r>
              <a:rPr kumimoji="1" lang="ja-JP" altLang="en-US" sz="1100" dirty="0">
                <a:latin typeface="Meiryo UI" panose="020B0604030504040204" pitchFamily="50" charset="-128"/>
                <a:ea typeface="Meiryo UI" panose="020B0604030504040204" pitchFamily="50" charset="-128"/>
              </a:rPr>
              <a:t>❺実施後のフォロー  ❻その他</a:t>
            </a:r>
            <a:endParaRPr kumimoji="1" lang="en-US" altLang="ja-JP" sz="1100" dirty="0">
              <a:latin typeface="Meiryo UI" panose="020B0604030504040204" pitchFamily="50" charset="-128"/>
              <a:ea typeface="Meiryo UI" panose="020B0604030504040204" pitchFamily="50" charset="-128"/>
            </a:endParaRPr>
          </a:p>
          <a:p>
            <a:pPr>
              <a:lnSpc>
                <a:spcPts val="1700"/>
              </a:lnSpc>
            </a:pPr>
            <a:endParaRPr kumimoji="1" lang="en-US" altLang="ja-JP" sz="1100" dirty="0">
              <a:latin typeface="Meiryo UI" panose="020B0604030504040204" pitchFamily="50" charset="-128"/>
              <a:ea typeface="Meiryo UI" panose="020B0604030504040204" pitchFamily="50" charset="-128"/>
            </a:endParaRPr>
          </a:p>
          <a:p>
            <a:pPr>
              <a:lnSpc>
                <a:spcPts val="1700"/>
              </a:lnSpc>
            </a:pPr>
            <a:r>
              <a:rPr kumimoji="1" lang="ja-JP" altLang="en-US" sz="1100" dirty="0">
                <a:latin typeface="Meiryo UI" panose="020B0604030504040204" pitchFamily="50" charset="-128"/>
                <a:ea typeface="Meiryo UI" panose="020B0604030504040204" pitchFamily="50" charset="-128"/>
              </a:rPr>
              <a:t>＜具体的には？＞</a:t>
            </a:r>
            <a:endParaRPr kumimoji="1" lang="en-US" altLang="ja-JP" sz="1100" dirty="0">
              <a:latin typeface="Meiryo UI" panose="020B0604030504040204" pitchFamily="50" charset="-128"/>
              <a:ea typeface="Meiryo UI" panose="020B0604030504040204" pitchFamily="50" charset="-128"/>
            </a:endParaRPr>
          </a:p>
          <a:p>
            <a:pPr>
              <a:lnSpc>
                <a:spcPts val="1700"/>
              </a:lnSpc>
            </a:pPr>
            <a:r>
              <a:rPr kumimoji="1" lang="ja-JP" altLang="en-US" sz="1200" dirty="0">
                <a:latin typeface="Meiryo UI" panose="020B0604030504040204" pitchFamily="50" charset="-128"/>
                <a:ea typeface="Meiryo UI" panose="020B0604030504040204" pitchFamily="50" charset="-128"/>
              </a:rPr>
              <a:t>～記入欄～～～～～～</a:t>
            </a:r>
            <a:endParaRPr kumimoji="1" lang="en-US" altLang="ja-JP" sz="1100" dirty="0">
              <a:latin typeface="Meiryo UI" panose="020B0604030504040204" pitchFamily="50" charset="-128"/>
              <a:ea typeface="Meiryo UI" panose="020B0604030504040204" pitchFamily="50" charset="-128"/>
            </a:endParaRPr>
          </a:p>
          <a:p>
            <a:pPr>
              <a:lnSpc>
                <a:spcPts val="1700"/>
              </a:lnSpc>
            </a:pPr>
            <a:endParaRPr kumimoji="1" lang="en-US" altLang="ja-JP" sz="1100" dirty="0">
              <a:latin typeface="Meiryo UI" panose="020B0604030504040204" pitchFamily="50" charset="-128"/>
              <a:ea typeface="Meiryo UI" panose="020B0604030504040204" pitchFamily="50" charset="-128"/>
            </a:endParaRPr>
          </a:p>
          <a:p>
            <a:pPr>
              <a:lnSpc>
                <a:spcPts val="1700"/>
              </a:lnSpc>
            </a:pPr>
            <a:endParaRPr kumimoji="1" lang="en-US" altLang="ja-JP" sz="1100" dirty="0">
              <a:latin typeface="Meiryo UI" panose="020B0604030504040204" pitchFamily="50" charset="-128"/>
              <a:ea typeface="Meiryo UI" panose="020B0604030504040204" pitchFamily="50" charset="-128"/>
            </a:endParaRPr>
          </a:p>
          <a:p>
            <a:pPr>
              <a:lnSpc>
                <a:spcPts val="1700"/>
              </a:lnSpc>
            </a:pPr>
            <a:endParaRPr kumimoji="1" lang="en-US" altLang="ja-JP" sz="1100" dirty="0">
              <a:latin typeface="Meiryo UI" panose="020B0604030504040204" pitchFamily="50" charset="-128"/>
              <a:ea typeface="Meiryo UI" panose="020B0604030504040204" pitchFamily="50" charset="-128"/>
            </a:endParaRPr>
          </a:p>
          <a:p>
            <a:pPr>
              <a:lnSpc>
                <a:spcPts val="1700"/>
              </a:lnSpc>
            </a:pPr>
            <a:endParaRPr kumimoji="1" lang="en-US" altLang="ja-JP" sz="1100" dirty="0">
              <a:latin typeface="Meiryo UI" panose="020B0604030504040204" pitchFamily="50" charset="-128"/>
              <a:ea typeface="Meiryo UI" panose="020B0604030504040204" pitchFamily="50" charset="-128"/>
            </a:endParaRPr>
          </a:p>
          <a:p>
            <a:pPr>
              <a:lnSpc>
                <a:spcPts val="1700"/>
              </a:lnSpc>
            </a:pPr>
            <a:endParaRPr kumimoji="1" lang="en-US" altLang="ja-JP" sz="1100" dirty="0">
              <a:latin typeface="Meiryo UI" panose="020B0604030504040204" pitchFamily="50" charset="-128"/>
              <a:ea typeface="Meiryo UI" panose="020B0604030504040204" pitchFamily="50" charset="-128"/>
            </a:endParaRPr>
          </a:p>
          <a:p>
            <a:pPr>
              <a:lnSpc>
                <a:spcPts val="1700"/>
              </a:lnSpc>
            </a:pPr>
            <a:endParaRPr kumimoji="1" lang="en-US" altLang="ja-JP" sz="1100" dirty="0">
              <a:latin typeface="Meiryo UI" panose="020B0604030504040204" pitchFamily="50" charset="-128"/>
              <a:ea typeface="Meiryo UI" panose="020B0604030504040204" pitchFamily="50" charset="-128"/>
            </a:endParaRPr>
          </a:p>
          <a:p>
            <a:pPr>
              <a:lnSpc>
                <a:spcPts val="1700"/>
              </a:lnSpc>
            </a:pPr>
            <a:endParaRPr kumimoji="1" lang="en-US" altLang="ja-JP" sz="1100" dirty="0">
              <a:latin typeface="Meiryo UI" panose="020B0604030504040204" pitchFamily="50" charset="-128"/>
              <a:ea typeface="Meiryo UI" panose="020B0604030504040204" pitchFamily="50" charset="-128"/>
            </a:endParaRPr>
          </a:p>
          <a:p>
            <a:pPr>
              <a:lnSpc>
                <a:spcPts val="1700"/>
              </a:lnSpc>
            </a:pPr>
            <a:endParaRPr kumimoji="1" lang="en-US" altLang="ja-JP" sz="1100" dirty="0">
              <a:latin typeface="Meiryo UI" panose="020B0604030504040204" pitchFamily="50" charset="-128"/>
              <a:ea typeface="Meiryo UI" panose="020B0604030504040204" pitchFamily="50" charset="-128"/>
            </a:endParaRPr>
          </a:p>
          <a:p>
            <a:pPr>
              <a:lnSpc>
                <a:spcPts val="1700"/>
              </a:lnSpc>
            </a:pPr>
            <a:endParaRPr kumimoji="1" lang="en-US" altLang="ja-JP" sz="1100" dirty="0">
              <a:latin typeface="Meiryo UI" panose="020B0604030504040204" pitchFamily="50" charset="-128"/>
              <a:ea typeface="Meiryo UI" panose="020B0604030504040204" pitchFamily="50" charset="-128"/>
            </a:endParaRPr>
          </a:p>
          <a:p>
            <a:pPr>
              <a:lnSpc>
                <a:spcPts val="1700"/>
              </a:lnSpc>
            </a:pPr>
            <a:endParaRPr kumimoji="1" lang="en-US" altLang="ja-JP" sz="1100" dirty="0">
              <a:latin typeface="Meiryo UI" panose="020B0604030504040204" pitchFamily="50" charset="-128"/>
              <a:ea typeface="Meiryo UI" panose="020B0604030504040204" pitchFamily="50" charset="-128"/>
            </a:endParaRPr>
          </a:p>
          <a:p>
            <a:pPr>
              <a:lnSpc>
                <a:spcPts val="1700"/>
              </a:lnSpc>
            </a:pPr>
            <a:endParaRPr kumimoji="1" lang="en-US" altLang="ja-JP" sz="1100" dirty="0">
              <a:latin typeface="Meiryo UI" panose="020B0604030504040204" pitchFamily="50" charset="-128"/>
              <a:ea typeface="Meiryo UI" panose="020B0604030504040204" pitchFamily="50" charset="-128"/>
            </a:endParaRPr>
          </a:p>
          <a:p>
            <a:pPr>
              <a:lnSpc>
                <a:spcPts val="1700"/>
              </a:lnSpc>
            </a:pPr>
            <a:endParaRPr kumimoji="1" lang="en-US" altLang="ja-JP" sz="1100" dirty="0">
              <a:latin typeface="Meiryo UI" panose="020B0604030504040204" pitchFamily="50" charset="-128"/>
              <a:ea typeface="Meiryo UI" panose="020B0604030504040204" pitchFamily="50" charset="-128"/>
            </a:endParaRPr>
          </a:p>
        </p:txBody>
      </p:sp>
      <p:sp>
        <p:nvSpPr>
          <p:cNvPr id="46" name="四角形吹き出し 45"/>
          <p:cNvSpPr/>
          <p:nvPr/>
        </p:nvSpPr>
        <p:spPr>
          <a:xfrm>
            <a:off x="95374" y="237912"/>
            <a:ext cx="1198656" cy="257073"/>
          </a:xfrm>
          <a:prstGeom prst="wedgeRectCallout">
            <a:avLst>
              <a:gd name="adj1" fmla="val 43925"/>
              <a:gd name="adj2" fmla="val 1475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1200" b="1" dirty="0">
                <a:solidFill>
                  <a:schemeClr val="accent1">
                    <a:lumMod val="75000"/>
                  </a:schemeClr>
                </a:solidFill>
                <a:latin typeface="メイリオ" panose="020B0604030504040204" pitchFamily="50" charset="-128"/>
                <a:ea typeface="メイリオ" panose="020B0604030504040204" pitchFamily="50" charset="-128"/>
              </a:rPr>
              <a:t>ワークシート</a:t>
            </a:r>
            <a:endParaRPr kumimoji="1" lang="en-US" altLang="ja-JP" sz="1200" b="1" dirty="0">
              <a:solidFill>
                <a:schemeClr val="accent1">
                  <a:lumMod val="75000"/>
                </a:schemeClr>
              </a:solidFill>
              <a:latin typeface="メイリオ" panose="020B0604030504040204" pitchFamily="50" charset="-128"/>
              <a:ea typeface="メイリオ" panose="020B0604030504040204" pitchFamily="50" charset="-128"/>
            </a:endParaRPr>
          </a:p>
        </p:txBody>
      </p:sp>
      <p:sp>
        <p:nvSpPr>
          <p:cNvPr id="50" name="テキスト ボックス 49"/>
          <p:cNvSpPr txBox="1"/>
          <p:nvPr/>
        </p:nvSpPr>
        <p:spPr>
          <a:xfrm>
            <a:off x="201485" y="5677282"/>
            <a:ext cx="8746679" cy="707886"/>
          </a:xfrm>
          <a:prstGeom prst="rect">
            <a:avLst/>
          </a:prstGeom>
          <a:noFill/>
          <a:ln>
            <a:solidFill>
              <a:schemeClr val="accent1">
                <a:lumMod val="75000"/>
              </a:schemeClr>
            </a:solidFill>
          </a:ln>
        </p:spPr>
        <p:txBody>
          <a:bodyPr wrap="square" rtlCol="0">
            <a:spAutoFit/>
          </a:bodyPr>
          <a:lstStyle/>
          <a:p>
            <a:r>
              <a:rPr kumimoji="1" lang="ja-JP" altLang="en-US" sz="1200" dirty="0">
                <a:latin typeface="メイリオ" panose="020B0604030504040204" pitchFamily="50" charset="-128"/>
                <a:ea typeface="メイリオ" panose="020B0604030504040204" pitchFamily="50" charset="-128"/>
              </a:rPr>
              <a:t>メモ：</a:t>
            </a:r>
            <a:endParaRPr kumimoji="1" lang="en-US" altLang="ja-JP" sz="1200" dirty="0">
              <a:latin typeface="メイリオ" panose="020B0604030504040204" pitchFamily="50" charset="-128"/>
              <a:ea typeface="メイリオ" panose="020B0604030504040204" pitchFamily="50" charset="-128"/>
            </a:endParaRPr>
          </a:p>
          <a:p>
            <a:endParaRPr kumimoji="1" lang="en-US" altLang="ja-JP" sz="1400" dirty="0">
              <a:latin typeface="Meiryo UI" panose="020B0604030504040204" pitchFamily="50" charset="-128"/>
              <a:ea typeface="Meiryo UI" panose="020B0604030504040204" pitchFamily="50" charset="-128"/>
            </a:endParaRPr>
          </a:p>
          <a:p>
            <a:endParaRPr kumimoji="1" lang="en-US" altLang="ja-JP" sz="1400" dirty="0">
              <a:latin typeface="Meiryo UI" panose="020B0604030504040204" pitchFamily="50" charset="-128"/>
              <a:ea typeface="Meiryo UI" panose="020B0604030504040204" pitchFamily="50" charset="-128"/>
            </a:endParaRPr>
          </a:p>
        </p:txBody>
      </p:sp>
      <p:sp>
        <p:nvSpPr>
          <p:cNvPr id="26" name="Rectangle 7"/>
          <p:cNvSpPr>
            <a:spLocks noChangeArrowheads="1"/>
          </p:cNvSpPr>
          <p:nvPr/>
        </p:nvSpPr>
        <p:spPr bwMode="auto">
          <a:xfrm>
            <a:off x="7412929" y="849459"/>
            <a:ext cx="1535235" cy="251499"/>
          </a:xfrm>
          <a:prstGeom prst="rect">
            <a:avLst/>
          </a:prstGeom>
          <a:noFill/>
          <a:ln w="9525">
            <a:noFill/>
            <a:miter lim="800000"/>
            <a:headEnd/>
            <a:tailEnd/>
          </a:ln>
        </p:spPr>
        <p:txBody>
          <a:bodyPr anchor="ctr" anchorCtr="0"/>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nSpc>
                <a:spcPct val="150000"/>
              </a:lnSpc>
              <a:defRPr/>
            </a:pPr>
            <a:r>
              <a:rPr lang="en-US" altLang="ja-JP" sz="1050" b="1" dirty="0">
                <a:latin typeface="Meiryo UI" panose="020B0604030504040204" pitchFamily="50" charset="-128"/>
                <a:ea typeface="Meiryo UI" panose="020B0604030504040204" pitchFamily="50" charset="-128"/>
                <a:cs typeface="Meiryo UI" panose="020B0604030504040204" pitchFamily="50" charset="-128"/>
              </a:rPr>
              <a:t>※</a:t>
            </a:r>
            <a:r>
              <a:rPr lang="ja-JP" altLang="en-US" sz="1050" b="1" dirty="0">
                <a:latin typeface="Meiryo UI" panose="020B0604030504040204" pitchFamily="50" charset="-128"/>
                <a:ea typeface="Meiryo UI" panose="020B0604030504040204" pitchFamily="50" charset="-128"/>
                <a:cs typeface="Meiryo UI" panose="020B0604030504040204" pitchFamily="50" charset="-128"/>
              </a:rPr>
              <a:t>３つまで</a:t>
            </a:r>
            <a:endParaRPr lang="en-US" altLang="ja-JP" sz="1050" b="1" dirty="0">
              <a:latin typeface="Meiryo UI" panose="020B0604030504040204" pitchFamily="50" charset="-128"/>
              <a:ea typeface="Meiryo UI" panose="020B0604030504040204" pitchFamily="50" charset="-128"/>
              <a:cs typeface="Meiryo UI" panose="020B0604030504040204" pitchFamily="50" charset="-128"/>
            </a:endParaRPr>
          </a:p>
        </p:txBody>
      </p:sp>
      <p:sp>
        <p:nvSpPr>
          <p:cNvPr id="2" name="四角形吹き出し 1"/>
          <p:cNvSpPr/>
          <p:nvPr/>
        </p:nvSpPr>
        <p:spPr bwMode="auto">
          <a:xfrm>
            <a:off x="-3249117" y="611095"/>
            <a:ext cx="3083634" cy="3964644"/>
          </a:xfrm>
          <a:prstGeom prst="wedgeRectCallout">
            <a:avLst>
              <a:gd name="adj1" fmla="val 52964"/>
              <a:gd name="adj2" fmla="val 21518"/>
            </a:avLst>
          </a:prstGeom>
          <a:solidFill>
            <a:schemeClr val="bg1"/>
          </a:solidFill>
          <a:ln w="9525">
            <a:solidFill>
              <a:srgbClr val="0070C0"/>
            </a:solidFill>
            <a:miter lim="800000"/>
            <a:headEnd/>
            <a:tailEnd/>
          </a:ln>
        </p:spPr>
        <p:txBody>
          <a:bodyPr rtlCol="0" anchor="ctr" anchorCtr="0"/>
          <a:lstStyle/>
          <a:p>
            <a:r>
              <a:rPr kumimoji="1" lang="ja-JP" altLang="en-US" sz="1600" b="1" dirty="0">
                <a:latin typeface="Meiryo UI" panose="020B0604030504040204" pitchFamily="50" charset="-128"/>
                <a:ea typeface="Meiryo UI" panose="020B0604030504040204" pitchFamily="50" charset="-128"/>
                <a:cs typeface="Meiryo UI" panose="020B0604030504040204" pitchFamily="50" charset="-128"/>
              </a:rPr>
              <a:t>❶から❻の中から「インターンシップを実施する上で困っていること」を選び、</a:t>
            </a:r>
            <a:br>
              <a:rPr kumimoji="1" lang="en-US" altLang="ja-JP" sz="1600" b="1" dirty="0">
                <a:latin typeface="Meiryo UI" panose="020B0604030504040204" pitchFamily="50" charset="-128"/>
                <a:ea typeface="Meiryo UI" panose="020B0604030504040204" pitchFamily="50" charset="-128"/>
                <a:cs typeface="Meiryo UI" panose="020B0604030504040204" pitchFamily="50" charset="-128"/>
              </a:rPr>
            </a:br>
            <a:r>
              <a:rPr kumimoji="1" lang="ja-JP" altLang="en-US" sz="1600" b="1" dirty="0">
                <a:latin typeface="Meiryo UI" panose="020B0604030504040204" pitchFamily="50" charset="-128"/>
                <a:ea typeface="Meiryo UI" panose="020B0604030504040204" pitchFamily="50" charset="-128"/>
                <a:cs typeface="Meiryo UI" panose="020B0604030504040204" pitchFamily="50" charset="-128"/>
              </a:rPr>
              <a:t>・ほかの選択肢を削除 </a:t>
            </a:r>
            <a:r>
              <a:rPr kumimoji="1" lang="ja-JP" altLang="en-US" sz="1100" b="1" dirty="0">
                <a:latin typeface="Meiryo UI" panose="020B0604030504040204" pitchFamily="50" charset="-128"/>
                <a:ea typeface="Meiryo UI" panose="020B0604030504040204" pitchFamily="50" charset="-128"/>
                <a:cs typeface="Meiryo UI" panose="020B0604030504040204" pitchFamily="50" charset="-128"/>
              </a:rPr>
              <a:t>もしくは</a:t>
            </a:r>
            <a:br>
              <a:rPr kumimoji="1" lang="en-US" altLang="ja-JP" sz="1600" b="1" dirty="0">
                <a:latin typeface="Meiryo UI" panose="020B0604030504040204" pitchFamily="50" charset="-128"/>
                <a:ea typeface="Meiryo UI" panose="020B0604030504040204" pitchFamily="50" charset="-128"/>
                <a:cs typeface="Meiryo UI" panose="020B0604030504040204" pitchFamily="50" charset="-128"/>
              </a:rPr>
            </a:br>
            <a:r>
              <a:rPr kumimoji="1" lang="ja-JP" altLang="en-US" sz="1600" b="1" dirty="0">
                <a:latin typeface="Meiryo UI" panose="020B0604030504040204" pitchFamily="50" charset="-128"/>
                <a:ea typeface="Meiryo UI" panose="020B0604030504040204" pitchFamily="50" charset="-128"/>
                <a:cs typeface="Meiryo UI" panose="020B0604030504040204" pitchFamily="50" charset="-128"/>
              </a:rPr>
              <a:t>・選んだ項目を赤字にする </a:t>
            </a:r>
            <a:r>
              <a:rPr kumimoji="1" lang="ja-JP" altLang="en-US" sz="1100" b="1" dirty="0">
                <a:latin typeface="Meiryo UI" panose="020B0604030504040204" pitchFamily="50" charset="-128"/>
                <a:ea typeface="Meiryo UI" panose="020B0604030504040204" pitchFamily="50" charset="-128"/>
                <a:cs typeface="Meiryo UI" panose="020B0604030504040204" pitchFamily="50" charset="-128"/>
              </a:rPr>
              <a:t>もしくは</a:t>
            </a:r>
            <a:br>
              <a:rPr kumimoji="1" lang="en-US" altLang="ja-JP" sz="1600" b="1" dirty="0">
                <a:latin typeface="Meiryo UI" panose="020B0604030504040204" pitchFamily="50" charset="-128"/>
                <a:ea typeface="Meiryo UI" panose="020B0604030504040204" pitchFamily="50" charset="-128"/>
                <a:cs typeface="Meiryo UI" panose="020B0604030504040204" pitchFamily="50" charset="-128"/>
              </a:rPr>
            </a:br>
            <a:r>
              <a:rPr kumimoji="1" lang="ja-JP" altLang="en-US" sz="1600" b="1" dirty="0">
                <a:latin typeface="Meiryo UI" panose="020B0604030504040204" pitchFamily="50" charset="-128"/>
                <a:ea typeface="Meiryo UI" panose="020B0604030504040204" pitchFamily="50" charset="-128"/>
                <a:cs typeface="Meiryo UI" panose="020B0604030504040204" pitchFamily="50" charset="-128"/>
              </a:rPr>
              <a:t>・選んだ項目をマル〇で囲む</a:t>
            </a:r>
            <a:br>
              <a:rPr kumimoji="1" lang="en-US" altLang="ja-JP" sz="1600" b="1" dirty="0">
                <a:latin typeface="Meiryo UI" panose="020B0604030504040204" pitchFamily="50" charset="-128"/>
                <a:ea typeface="Meiryo UI" panose="020B0604030504040204" pitchFamily="50" charset="-128"/>
                <a:cs typeface="Meiryo UI" panose="020B0604030504040204" pitchFamily="50" charset="-128"/>
              </a:rPr>
            </a:br>
            <a:r>
              <a:rPr kumimoji="1" lang="ja-JP" altLang="en-US" sz="1600" b="1" dirty="0">
                <a:latin typeface="Meiryo UI" panose="020B0604030504040204" pitchFamily="50" charset="-128"/>
                <a:ea typeface="Meiryo UI" panose="020B0604030504040204" pitchFamily="50" charset="-128"/>
                <a:cs typeface="Meiryo UI" panose="020B0604030504040204" pitchFamily="50" charset="-128"/>
              </a:rPr>
              <a:t>など、どれを選択したのか分かるようにしてください。</a:t>
            </a:r>
            <a:br>
              <a:rPr kumimoji="1" lang="en-US" altLang="ja-JP" sz="1600" b="1" dirty="0">
                <a:latin typeface="Meiryo UI" panose="020B0604030504040204" pitchFamily="50" charset="-128"/>
                <a:ea typeface="Meiryo UI" panose="020B0604030504040204" pitchFamily="50" charset="-128"/>
                <a:cs typeface="Meiryo UI" panose="020B0604030504040204" pitchFamily="50" charset="-128"/>
              </a:rPr>
            </a:br>
            <a:r>
              <a:rPr kumimoji="1" lang="en-US" altLang="ja-JP" sz="1200" b="1" dirty="0">
                <a:latin typeface="Meiryo UI" panose="020B0604030504040204" pitchFamily="50" charset="-128"/>
                <a:ea typeface="Meiryo UI" panose="020B0604030504040204" pitchFamily="50" charset="-128"/>
                <a:cs typeface="Meiryo UI" panose="020B0604030504040204" pitchFamily="50" charset="-128"/>
              </a:rPr>
              <a:t>※</a:t>
            </a:r>
            <a:r>
              <a:rPr kumimoji="1" lang="ja-JP" altLang="en-US" sz="1200" b="1" dirty="0">
                <a:latin typeface="Meiryo UI" panose="020B0604030504040204" pitchFamily="50" charset="-128"/>
                <a:ea typeface="Meiryo UI" panose="020B0604030504040204" pitchFamily="50" charset="-128"/>
                <a:cs typeface="Meiryo UI" panose="020B0604030504040204" pitchFamily="50" charset="-128"/>
              </a:rPr>
              <a:t>３つまで。同じ番号を複数選んでいただいても</a:t>
            </a:r>
            <a:r>
              <a:rPr kumimoji="1" lang="en-US" altLang="ja-JP" sz="1200" b="1" dirty="0">
                <a:latin typeface="Meiryo UI" panose="020B0604030504040204" pitchFamily="50" charset="-128"/>
                <a:ea typeface="Meiryo UI" panose="020B0604030504040204" pitchFamily="50" charset="-128"/>
                <a:cs typeface="Meiryo UI" panose="020B0604030504040204" pitchFamily="50" charset="-128"/>
              </a:rPr>
              <a:t>OK</a:t>
            </a:r>
            <a:r>
              <a:rPr kumimoji="1" lang="ja-JP" altLang="en-US" sz="1200" b="1" dirty="0">
                <a:latin typeface="Meiryo UI" panose="020B0604030504040204" pitchFamily="50" charset="-128"/>
                <a:ea typeface="Meiryo UI" panose="020B0604030504040204" pitchFamily="50" charset="-128"/>
                <a:cs typeface="Meiryo UI" panose="020B0604030504040204" pitchFamily="50" charset="-128"/>
              </a:rPr>
              <a:t>です</a:t>
            </a:r>
            <a:endParaRPr kumimoji="1" lang="en-US" altLang="ja-JP" sz="1200" b="1" dirty="0">
              <a:latin typeface="Meiryo UI" panose="020B0604030504040204" pitchFamily="50" charset="-128"/>
              <a:ea typeface="Meiryo UI" panose="020B0604030504040204" pitchFamily="50" charset="-128"/>
              <a:cs typeface="Meiryo UI" panose="020B0604030504040204" pitchFamily="50" charset="-128"/>
            </a:endParaRPr>
          </a:p>
          <a:p>
            <a:br>
              <a:rPr kumimoji="1" lang="en-US" altLang="ja-JP" sz="1600" b="1" dirty="0">
                <a:latin typeface="Meiryo UI" panose="020B0604030504040204" pitchFamily="50" charset="-128"/>
                <a:ea typeface="Meiryo UI" panose="020B0604030504040204" pitchFamily="50" charset="-128"/>
                <a:cs typeface="Meiryo UI" panose="020B0604030504040204" pitchFamily="50" charset="-128"/>
              </a:rPr>
            </a:br>
            <a:r>
              <a:rPr kumimoji="1" lang="ja-JP" altLang="en-US" sz="1600" b="1" dirty="0">
                <a:latin typeface="Meiryo UI" panose="020B0604030504040204" pitchFamily="50" charset="-128"/>
                <a:ea typeface="Meiryo UI" panose="020B0604030504040204" pitchFamily="50" charset="-128"/>
                <a:cs typeface="Meiryo UI" panose="020B0604030504040204" pitchFamily="50" charset="-128"/>
              </a:rPr>
              <a:t>・選んだ項目の具体的な内容をご記入ください</a:t>
            </a:r>
            <a:endParaRPr kumimoji="1" lang="en-US" altLang="ja-JP" sz="1600" b="1" dirty="0">
              <a:latin typeface="Meiryo UI" panose="020B0604030504040204" pitchFamily="50" charset="-128"/>
              <a:ea typeface="Meiryo UI" panose="020B0604030504040204" pitchFamily="50" charset="-128"/>
              <a:cs typeface="Meiryo UI" panose="020B0604030504040204" pitchFamily="50" charset="-128"/>
            </a:endParaRPr>
          </a:p>
          <a:p>
            <a:br>
              <a:rPr kumimoji="1" lang="en-US" altLang="ja-JP" sz="1600" b="1" dirty="0">
                <a:solidFill>
                  <a:srgbClr val="FF0000"/>
                </a:solidFill>
                <a:latin typeface="Meiryo UI" panose="020B0604030504040204" pitchFamily="50" charset="-128"/>
                <a:ea typeface="Meiryo UI" panose="020B0604030504040204" pitchFamily="50" charset="-128"/>
                <a:cs typeface="Meiryo UI" panose="020B0604030504040204" pitchFamily="50" charset="-128"/>
              </a:rPr>
            </a:br>
            <a:r>
              <a:rPr kumimoji="1" lang="ja-JP" altLang="en-US" sz="1600" b="1" dirty="0">
                <a:solidFill>
                  <a:srgbClr val="FF0000"/>
                </a:solidFill>
                <a:latin typeface="Meiryo UI" panose="020B0604030504040204" pitchFamily="50" charset="-128"/>
                <a:ea typeface="Meiryo UI" panose="020B0604030504040204" pitchFamily="50" charset="-128"/>
                <a:cs typeface="Meiryo UI" panose="020B0604030504040204" pitchFamily="50" charset="-128"/>
              </a:rPr>
              <a:t>グループワークで共有いただきます</a:t>
            </a:r>
            <a:endParaRPr kumimoji="1" lang="en-US" altLang="ja-JP" sz="1600" b="1" dirty="0">
              <a:solidFill>
                <a:srgbClr val="FF0000"/>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20" name="四角形吹き出し 19"/>
          <p:cNvSpPr/>
          <p:nvPr/>
        </p:nvSpPr>
        <p:spPr bwMode="auto">
          <a:xfrm>
            <a:off x="-3249117" y="4768698"/>
            <a:ext cx="3083635" cy="1488385"/>
          </a:xfrm>
          <a:prstGeom prst="wedgeRectCallout">
            <a:avLst>
              <a:gd name="adj1" fmla="val 54858"/>
              <a:gd name="adj2" fmla="val 18223"/>
            </a:avLst>
          </a:prstGeom>
          <a:solidFill>
            <a:schemeClr val="bg1"/>
          </a:solidFill>
          <a:ln w="9525">
            <a:solidFill>
              <a:srgbClr val="0070C0"/>
            </a:solidFill>
            <a:miter lim="800000"/>
            <a:headEnd/>
            <a:tailEnd/>
          </a:ln>
        </p:spPr>
        <p:txBody>
          <a:bodyPr rtlCol="0" anchor="ctr" anchorCtr="0"/>
          <a:lstStyle/>
          <a:p>
            <a:r>
              <a:rPr kumimoji="1" lang="ja-JP" altLang="en-US" sz="1600" b="1" dirty="0">
                <a:latin typeface="Meiryo UI" panose="020B0604030504040204" pitchFamily="50" charset="-128"/>
                <a:ea typeface="Meiryo UI" panose="020B0604030504040204" pitchFamily="50" charset="-128"/>
                <a:cs typeface="Meiryo UI" panose="020B0604030504040204" pitchFamily="50" charset="-128"/>
              </a:rPr>
              <a:t>グループディスカッションで出た意見のメモなど自由にご利用ください</a:t>
            </a:r>
          </a:p>
        </p:txBody>
      </p:sp>
      <p:sp>
        <p:nvSpPr>
          <p:cNvPr id="23" name="テキスト ボックス 22">
            <a:extLst>
              <a:ext uri="{FF2B5EF4-FFF2-40B4-BE49-F238E27FC236}">
                <a16:creationId xmlns:a16="http://schemas.microsoft.com/office/drawing/2014/main" id="{2E2653F1-0ED5-4989-9210-103B53D9CB3A}"/>
              </a:ext>
            </a:extLst>
          </p:cNvPr>
          <p:cNvSpPr txBox="1"/>
          <p:nvPr/>
        </p:nvSpPr>
        <p:spPr>
          <a:xfrm>
            <a:off x="3173481" y="1522888"/>
            <a:ext cx="2806306" cy="3990003"/>
          </a:xfrm>
          <a:prstGeom prst="rect">
            <a:avLst/>
          </a:prstGeom>
          <a:solidFill>
            <a:schemeClr val="bg1"/>
          </a:solidFill>
          <a:ln>
            <a:noFill/>
          </a:ln>
        </p:spPr>
        <p:txBody>
          <a:bodyPr wrap="square" rtlCol="0">
            <a:spAutoFit/>
          </a:bodyPr>
          <a:lstStyle/>
          <a:p>
            <a:pPr>
              <a:lnSpc>
                <a:spcPts val="1700"/>
              </a:lnSpc>
            </a:pPr>
            <a:r>
              <a:rPr kumimoji="1" lang="ja-JP" altLang="en-US" sz="1100" dirty="0">
                <a:latin typeface="Meiryo UI" panose="020B0604030504040204" pitchFamily="50" charset="-128"/>
                <a:ea typeface="Meiryo UI" panose="020B0604030504040204" pitchFamily="50" charset="-128"/>
              </a:rPr>
              <a:t>❶採用ターゲットの設定 ➋自社の魅力の抽出　❸プログラムの作成  ❹プログラムの実施　   </a:t>
            </a:r>
            <a:endParaRPr kumimoji="1" lang="en-US" altLang="ja-JP" sz="1100" dirty="0">
              <a:latin typeface="Meiryo UI" panose="020B0604030504040204" pitchFamily="50" charset="-128"/>
              <a:ea typeface="Meiryo UI" panose="020B0604030504040204" pitchFamily="50" charset="-128"/>
            </a:endParaRPr>
          </a:p>
          <a:p>
            <a:pPr>
              <a:lnSpc>
                <a:spcPts val="1700"/>
              </a:lnSpc>
            </a:pPr>
            <a:r>
              <a:rPr kumimoji="1" lang="ja-JP" altLang="en-US" sz="1100" dirty="0">
                <a:latin typeface="Meiryo UI" panose="020B0604030504040204" pitchFamily="50" charset="-128"/>
                <a:ea typeface="Meiryo UI" panose="020B0604030504040204" pitchFamily="50" charset="-128"/>
              </a:rPr>
              <a:t>❺実施後のフォロー  ❻その他</a:t>
            </a:r>
            <a:endParaRPr kumimoji="1" lang="en-US" altLang="ja-JP" sz="1100" dirty="0">
              <a:latin typeface="Meiryo UI" panose="020B0604030504040204" pitchFamily="50" charset="-128"/>
              <a:ea typeface="Meiryo UI" panose="020B0604030504040204" pitchFamily="50" charset="-128"/>
            </a:endParaRPr>
          </a:p>
          <a:p>
            <a:pPr>
              <a:lnSpc>
                <a:spcPts val="1700"/>
              </a:lnSpc>
            </a:pPr>
            <a:endParaRPr kumimoji="1" lang="en-US" altLang="ja-JP" sz="1100" dirty="0">
              <a:latin typeface="Meiryo UI" panose="020B0604030504040204" pitchFamily="50" charset="-128"/>
              <a:ea typeface="Meiryo UI" panose="020B0604030504040204" pitchFamily="50" charset="-128"/>
            </a:endParaRPr>
          </a:p>
          <a:p>
            <a:pPr>
              <a:lnSpc>
                <a:spcPts val="1700"/>
              </a:lnSpc>
            </a:pPr>
            <a:r>
              <a:rPr kumimoji="1" lang="ja-JP" altLang="en-US" sz="1100" dirty="0">
                <a:latin typeface="Meiryo UI" panose="020B0604030504040204" pitchFamily="50" charset="-128"/>
                <a:ea typeface="Meiryo UI" panose="020B0604030504040204" pitchFamily="50" charset="-128"/>
              </a:rPr>
              <a:t>＜具体的には？＞</a:t>
            </a:r>
            <a:endParaRPr kumimoji="1" lang="en-US" altLang="ja-JP" sz="1100" dirty="0">
              <a:latin typeface="Meiryo UI" panose="020B0604030504040204" pitchFamily="50" charset="-128"/>
              <a:ea typeface="Meiryo UI" panose="020B0604030504040204" pitchFamily="50" charset="-128"/>
            </a:endParaRPr>
          </a:p>
          <a:p>
            <a:pPr>
              <a:lnSpc>
                <a:spcPts val="1700"/>
              </a:lnSpc>
            </a:pPr>
            <a:r>
              <a:rPr kumimoji="1" lang="ja-JP" altLang="en-US" sz="1200" dirty="0">
                <a:latin typeface="Meiryo UI" panose="020B0604030504040204" pitchFamily="50" charset="-128"/>
                <a:ea typeface="Meiryo UI" panose="020B0604030504040204" pitchFamily="50" charset="-128"/>
              </a:rPr>
              <a:t>～記入欄～～～</a:t>
            </a:r>
            <a:endParaRPr kumimoji="1" lang="en-US" altLang="ja-JP" sz="1200" dirty="0">
              <a:latin typeface="Meiryo UI" panose="020B0604030504040204" pitchFamily="50" charset="-128"/>
              <a:ea typeface="Meiryo UI" panose="020B0604030504040204" pitchFamily="50" charset="-128"/>
            </a:endParaRPr>
          </a:p>
          <a:p>
            <a:pPr>
              <a:lnSpc>
                <a:spcPts val="1700"/>
              </a:lnSpc>
            </a:pPr>
            <a:endParaRPr kumimoji="1" lang="en-US" altLang="ja-JP" sz="1100" dirty="0">
              <a:latin typeface="Meiryo UI" panose="020B0604030504040204" pitchFamily="50" charset="-128"/>
              <a:ea typeface="Meiryo UI" panose="020B0604030504040204" pitchFamily="50" charset="-128"/>
            </a:endParaRPr>
          </a:p>
          <a:p>
            <a:pPr>
              <a:lnSpc>
                <a:spcPts val="1700"/>
              </a:lnSpc>
            </a:pPr>
            <a:endParaRPr kumimoji="1" lang="en-US" altLang="ja-JP" sz="1100" dirty="0">
              <a:latin typeface="Meiryo UI" panose="020B0604030504040204" pitchFamily="50" charset="-128"/>
              <a:ea typeface="Meiryo UI" panose="020B0604030504040204" pitchFamily="50" charset="-128"/>
            </a:endParaRPr>
          </a:p>
          <a:p>
            <a:pPr>
              <a:lnSpc>
                <a:spcPts val="1700"/>
              </a:lnSpc>
            </a:pPr>
            <a:endParaRPr kumimoji="1" lang="en-US" altLang="ja-JP" sz="1100" dirty="0">
              <a:latin typeface="Meiryo UI" panose="020B0604030504040204" pitchFamily="50" charset="-128"/>
              <a:ea typeface="Meiryo UI" panose="020B0604030504040204" pitchFamily="50" charset="-128"/>
            </a:endParaRPr>
          </a:p>
          <a:p>
            <a:pPr>
              <a:lnSpc>
                <a:spcPts val="1700"/>
              </a:lnSpc>
            </a:pPr>
            <a:endParaRPr kumimoji="1" lang="en-US" altLang="ja-JP" sz="1100" dirty="0">
              <a:latin typeface="Meiryo UI" panose="020B0604030504040204" pitchFamily="50" charset="-128"/>
              <a:ea typeface="Meiryo UI" panose="020B0604030504040204" pitchFamily="50" charset="-128"/>
            </a:endParaRPr>
          </a:p>
          <a:p>
            <a:pPr>
              <a:lnSpc>
                <a:spcPts val="1700"/>
              </a:lnSpc>
            </a:pPr>
            <a:endParaRPr kumimoji="1" lang="en-US" altLang="ja-JP" sz="1100" dirty="0">
              <a:latin typeface="Meiryo UI" panose="020B0604030504040204" pitchFamily="50" charset="-128"/>
              <a:ea typeface="Meiryo UI" panose="020B0604030504040204" pitchFamily="50" charset="-128"/>
            </a:endParaRPr>
          </a:p>
          <a:p>
            <a:pPr>
              <a:lnSpc>
                <a:spcPts val="1700"/>
              </a:lnSpc>
            </a:pPr>
            <a:endParaRPr kumimoji="1" lang="en-US" altLang="ja-JP" sz="1100" dirty="0">
              <a:latin typeface="Meiryo UI" panose="020B0604030504040204" pitchFamily="50" charset="-128"/>
              <a:ea typeface="Meiryo UI" panose="020B0604030504040204" pitchFamily="50" charset="-128"/>
            </a:endParaRPr>
          </a:p>
          <a:p>
            <a:pPr>
              <a:lnSpc>
                <a:spcPts val="1700"/>
              </a:lnSpc>
            </a:pPr>
            <a:endParaRPr kumimoji="1" lang="en-US" altLang="ja-JP" sz="1100" dirty="0">
              <a:latin typeface="Meiryo UI" panose="020B0604030504040204" pitchFamily="50" charset="-128"/>
              <a:ea typeface="Meiryo UI" panose="020B0604030504040204" pitchFamily="50" charset="-128"/>
            </a:endParaRPr>
          </a:p>
          <a:p>
            <a:pPr>
              <a:lnSpc>
                <a:spcPts val="1700"/>
              </a:lnSpc>
            </a:pPr>
            <a:endParaRPr kumimoji="1" lang="en-US" altLang="ja-JP" sz="1100" dirty="0">
              <a:latin typeface="Meiryo UI" panose="020B0604030504040204" pitchFamily="50" charset="-128"/>
              <a:ea typeface="Meiryo UI" panose="020B0604030504040204" pitchFamily="50" charset="-128"/>
            </a:endParaRPr>
          </a:p>
          <a:p>
            <a:pPr>
              <a:lnSpc>
                <a:spcPts val="1700"/>
              </a:lnSpc>
            </a:pPr>
            <a:endParaRPr kumimoji="1" lang="en-US" altLang="ja-JP" sz="1100" dirty="0">
              <a:latin typeface="Meiryo UI" panose="020B0604030504040204" pitchFamily="50" charset="-128"/>
              <a:ea typeface="Meiryo UI" panose="020B0604030504040204" pitchFamily="50" charset="-128"/>
            </a:endParaRPr>
          </a:p>
          <a:p>
            <a:pPr>
              <a:lnSpc>
                <a:spcPts val="1700"/>
              </a:lnSpc>
            </a:pPr>
            <a:endParaRPr kumimoji="1" lang="en-US" altLang="ja-JP" sz="1100" dirty="0">
              <a:latin typeface="Meiryo UI" panose="020B0604030504040204" pitchFamily="50" charset="-128"/>
              <a:ea typeface="Meiryo UI" panose="020B0604030504040204" pitchFamily="50" charset="-128"/>
            </a:endParaRPr>
          </a:p>
          <a:p>
            <a:pPr>
              <a:lnSpc>
                <a:spcPts val="1700"/>
              </a:lnSpc>
            </a:pPr>
            <a:endParaRPr kumimoji="1" lang="en-US" altLang="ja-JP" sz="1100" dirty="0">
              <a:latin typeface="Meiryo UI" panose="020B0604030504040204" pitchFamily="50" charset="-128"/>
              <a:ea typeface="Meiryo UI" panose="020B0604030504040204" pitchFamily="50" charset="-128"/>
            </a:endParaRPr>
          </a:p>
          <a:p>
            <a:pPr>
              <a:lnSpc>
                <a:spcPts val="1700"/>
              </a:lnSpc>
            </a:pPr>
            <a:endParaRPr kumimoji="1" lang="en-US" altLang="ja-JP" sz="1100" dirty="0">
              <a:latin typeface="Meiryo UI" panose="020B0604030504040204" pitchFamily="50" charset="-128"/>
              <a:ea typeface="Meiryo UI" panose="020B0604030504040204" pitchFamily="50" charset="-128"/>
            </a:endParaRPr>
          </a:p>
        </p:txBody>
      </p:sp>
      <p:sp>
        <p:nvSpPr>
          <p:cNvPr id="24" name="テキスト ボックス 23">
            <a:extLst>
              <a:ext uri="{FF2B5EF4-FFF2-40B4-BE49-F238E27FC236}">
                <a16:creationId xmlns:a16="http://schemas.microsoft.com/office/drawing/2014/main" id="{FFC336DF-4A54-4FB9-A3E6-66617741B319}"/>
              </a:ext>
            </a:extLst>
          </p:cNvPr>
          <p:cNvSpPr txBox="1"/>
          <p:nvPr/>
        </p:nvSpPr>
        <p:spPr>
          <a:xfrm>
            <a:off x="6125812" y="1522888"/>
            <a:ext cx="2806306" cy="3990003"/>
          </a:xfrm>
          <a:prstGeom prst="rect">
            <a:avLst/>
          </a:prstGeom>
          <a:solidFill>
            <a:schemeClr val="bg1"/>
          </a:solidFill>
          <a:ln>
            <a:noFill/>
          </a:ln>
        </p:spPr>
        <p:txBody>
          <a:bodyPr wrap="square" rtlCol="0">
            <a:spAutoFit/>
          </a:bodyPr>
          <a:lstStyle/>
          <a:p>
            <a:pPr>
              <a:lnSpc>
                <a:spcPts val="1700"/>
              </a:lnSpc>
            </a:pPr>
            <a:r>
              <a:rPr kumimoji="1" lang="ja-JP" altLang="en-US" sz="1100" dirty="0">
                <a:latin typeface="Meiryo UI" panose="020B0604030504040204" pitchFamily="50" charset="-128"/>
                <a:ea typeface="Meiryo UI" panose="020B0604030504040204" pitchFamily="50" charset="-128"/>
              </a:rPr>
              <a:t>❶採用ターゲットの設定 ➋自社の魅力の抽出　❸プログラムの作成  ❹プログラムの実施　   </a:t>
            </a:r>
            <a:endParaRPr kumimoji="1" lang="en-US" altLang="ja-JP" sz="1100" dirty="0">
              <a:latin typeface="Meiryo UI" panose="020B0604030504040204" pitchFamily="50" charset="-128"/>
              <a:ea typeface="Meiryo UI" panose="020B0604030504040204" pitchFamily="50" charset="-128"/>
            </a:endParaRPr>
          </a:p>
          <a:p>
            <a:pPr>
              <a:lnSpc>
                <a:spcPts val="1700"/>
              </a:lnSpc>
            </a:pPr>
            <a:r>
              <a:rPr kumimoji="1" lang="ja-JP" altLang="en-US" sz="1100" dirty="0">
                <a:latin typeface="Meiryo UI" panose="020B0604030504040204" pitchFamily="50" charset="-128"/>
                <a:ea typeface="Meiryo UI" panose="020B0604030504040204" pitchFamily="50" charset="-128"/>
              </a:rPr>
              <a:t>❺実施後のフォロー  ❻その他</a:t>
            </a:r>
            <a:endParaRPr kumimoji="1" lang="en-US" altLang="ja-JP" sz="1100" dirty="0">
              <a:latin typeface="Meiryo UI" panose="020B0604030504040204" pitchFamily="50" charset="-128"/>
              <a:ea typeface="Meiryo UI" panose="020B0604030504040204" pitchFamily="50" charset="-128"/>
            </a:endParaRPr>
          </a:p>
          <a:p>
            <a:pPr>
              <a:lnSpc>
                <a:spcPts val="1700"/>
              </a:lnSpc>
            </a:pPr>
            <a:endParaRPr kumimoji="1" lang="en-US" altLang="ja-JP" sz="1100" dirty="0">
              <a:latin typeface="Meiryo UI" panose="020B0604030504040204" pitchFamily="50" charset="-128"/>
              <a:ea typeface="Meiryo UI" panose="020B0604030504040204" pitchFamily="50" charset="-128"/>
            </a:endParaRPr>
          </a:p>
          <a:p>
            <a:pPr>
              <a:lnSpc>
                <a:spcPts val="1700"/>
              </a:lnSpc>
            </a:pPr>
            <a:r>
              <a:rPr kumimoji="1" lang="ja-JP" altLang="en-US" sz="1100" dirty="0">
                <a:latin typeface="Meiryo UI" panose="020B0604030504040204" pitchFamily="50" charset="-128"/>
                <a:ea typeface="Meiryo UI" panose="020B0604030504040204" pitchFamily="50" charset="-128"/>
              </a:rPr>
              <a:t>＜具体的には？＞</a:t>
            </a:r>
            <a:endParaRPr kumimoji="1" lang="en-US" altLang="ja-JP" sz="1100" dirty="0">
              <a:latin typeface="Meiryo UI" panose="020B0604030504040204" pitchFamily="50" charset="-128"/>
              <a:ea typeface="Meiryo UI" panose="020B0604030504040204" pitchFamily="50" charset="-128"/>
            </a:endParaRPr>
          </a:p>
          <a:p>
            <a:pPr>
              <a:lnSpc>
                <a:spcPts val="1700"/>
              </a:lnSpc>
            </a:pPr>
            <a:r>
              <a:rPr kumimoji="1" lang="ja-JP" altLang="en-US" sz="1200" dirty="0">
                <a:latin typeface="Meiryo UI" panose="020B0604030504040204" pitchFamily="50" charset="-128"/>
                <a:ea typeface="Meiryo UI" panose="020B0604030504040204" pitchFamily="50" charset="-128"/>
              </a:rPr>
              <a:t>～記入欄～～～</a:t>
            </a:r>
            <a:endParaRPr kumimoji="1" lang="en-US" altLang="ja-JP" sz="1200" dirty="0">
              <a:latin typeface="Meiryo UI" panose="020B0604030504040204" pitchFamily="50" charset="-128"/>
              <a:ea typeface="Meiryo UI" panose="020B0604030504040204" pitchFamily="50" charset="-128"/>
            </a:endParaRPr>
          </a:p>
          <a:p>
            <a:pPr>
              <a:lnSpc>
                <a:spcPts val="1700"/>
              </a:lnSpc>
            </a:pPr>
            <a:endParaRPr kumimoji="1" lang="en-US" altLang="ja-JP" sz="1100" dirty="0">
              <a:latin typeface="Meiryo UI" panose="020B0604030504040204" pitchFamily="50" charset="-128"/>
              <a:ea typeface="Meiryo UI" panose="020B0604030504040204" pitchFamily="50" charset="-128"/>
            </a:endParaRPr>
          </a:p>
          <a:p>
            <a:pPr>
              <a:lnSpc>
                <a:spcPts val="1700"/>
              </a:lnSpc>
            </a:pPr>
            <a:endParaRPr kumimoji="1" lang="en-US" altLang="ja-JP" sz="1100" dirty="0">
              <a:latin typeface="Meiryo UI" panose="020B0604030504040204" pitchFamily="50" charset="-128"/>
              <a:ea typeface="Meiryo UI" panose="020B0604030504040204" pitchFamily="50" charset="-128"/>
            </a:endParaRPr>
          </a:p>
          <a:p>
            <a:pPr>
              <a:lnSpc>
                <a:spcPts val="1700"/>
              </a:lnSpc>
            </a:pPr>
            <a:endParaRPr kumimoji="1" lang="en-US" altLang="ja-JP" sz="1100" dirty="0">
              <a:latin typeface="Meiryo UI" panose="020B0604030504040204" pitchFamily="50" charset="-128"/>
              <a:ea typeface="Meiryo UI" panose="020B0604030504040204" pitchFamily="50" charset="-128"/>
            </a:endParaRPr>
          </a:p>
          <a:p>
            <a:pPr>
              <a:lnSpc>
                <a:spcPts val="1700"/>
              </a:lnSpc>
            </a:pPr>
            <a:endParaRPr kumimoji="1" lang="en-US" altLang="ja-JP" sz="1100" dirty="0">
              <a:latin typeface="Meiryo UI" panose="020B0604030504040204" pitchFamily="50" charset="-128"/>
              <a:ea typeface="Meiryo UI" panose="020B0604030504040204" pitchFamily="50" charset="-128"/>
            </a:endParaRPr>
          </a:p>
          <a:p>
            <a:pPr>
              <a:lnSpc>
                <a:spcPts val="1700"/>
              </a:lnSpc>
            </a:pPr>
            <a:endParaRPr kumimoji="1" lang="en-US" altLang="ja-JP" sz="1100" dirty="0">
              <a:latin typeface="Meiryo UI" panose="020B0604030504040204" pitchFamily="50" charset="-128"/>
              <a:ea typeface="Meiryo UI" panose="020B0604030504040204" pitchFamily="50" charset="-128"/>
            </a:endParaRPr>
          </a:p>
          <a:p>
            <a:pPr>
              <a:lnSpc>
                <a:spcPts val="1700"/>
              </a:lnSpc>
            </a:pPr>
            <a:endParaRPr kumimoji="1" lang="en-US" altLang="ja-JP" sz="1100" dirty="0">
              <a:latin typeface="Meiryo UI" panose="020B0604030504040204" pitchFamily="50" charset="-128"/>
              <a:ea typeface="Meiryo UI" panose="020B0604030504040204" pitchFamily="50" charset="-128"/>
            </a:endParaRPr>
          </a:p>
          <a:p>
            <a:pPr>
              <a:lnSpc>
                <a:spcPts val="1700"/>
              </a:lnSpc>
            </a:pPr>
            <a:endParaRPr kumimoji="1" lang="en-US" altLang="ja-JP" sz="1100" dirty="0">
              <a:latin typeface="Meiryo UI" panose="020B0604030504040204" pitchFamily="50" charset="-128"/>
              <a:ea typeface="Meiryo UI" panose="020B0604030504040204" pitchFamily="50" charset="-128"/>
            </a:endParaRPr>
          </a:p>
          <a:p>
            <a:pPr>
              <a:lnSpc>
                <a:spcPts val="1700"/>
              </a:lnSpc>
            </a:pPr>
            <a:endParaRPr kumimoji="1" lang="en-US" altLang="ja-JP" sz="1100" dirty="0">
              <a:latin typeface="Meiryo UI" panose="020B0604030504040204" pitchFamily="50" charset="-128"/>
              <a:ea typeface="Meiryo UI" panose="020B0604030504040204" pitchFamily="50" charset="-128"/>
            </a:endParaRPr>
          </a:p>
          <a:p>
            <a:pPr>
              <a:lnSpc>
                <a:spcPts val="1700"/>
              </a:lnSpc>
            </a:pPr>
            <a:endParaRPr kumimoji="1" lang="en-US" altLang="ja-JP" sz="1100" dirty="0">
              <a:latin typeface="Meiryo UI" panose="020B0604030504040204" pitchFamily="50" charset="-128"/>
              <a:ea typeface="Meiryo UI" panose="020B0604030504040204" pitchFamily="50" charset="-128"/>
            </a:endParaRPr>
          </a:p>
          <a:p>
            <a:pPr>
              <a:lnSpc>
                <a:spcPts val="1700"/>
              </a:lnSpc>
            </a:pPr>
            <a:endParaRPr kumimoji="1" lang="en-US" altLang="ja-JP" sz="1100" dirty="0">
              <a:latin typeface="Meiryo UI" panose="020B0604030504040204" pitchFamily="50" charset="-128"/>
              <a:ea typeface="Meiryo UI" panose="020B0604030504040204" pitchFamily="50" charset="-128"/>
            </a:endParaRPr>
          </a:p>
          <a:p>
            <a:pPr>
              <a:lnSpc>
                <a:spcPts val="1700"/>
              </a:lnSpc>
            </a:pPr>
            <a:endParaRPr kumimoji="1" lang="en-US" altLang="ja-JP" sz="1100" dirty="0">
              <a:latin typeface="Meiryo UI" panose="020B0604030504040204" pitchFamily="50" charset="-128"/>
              <a:ea typeface="Meiryo UI" panose="020B0604030504040204" pitchFamily="50" charset="-128"/>
            </a:endParaRPr>
          </a:p>
          <a:p>
            <a:pPr>
              <a:lnSpc>
                <a:spcPts val="1700"/>
              </a:lnSpc>
            </a:pPr>
            <a:endParaRPr kumimoji="1" lang="en-US" altLang="ja-JP" sz="1100" dirty="0">
              <a:latin typeface="Meiryo UI" panose="020B0604030504040204" pitchFamily="50" charset="-128"/>
              <a:ea typeface="Meiryo UI" panose="020B0604030504040204" pitchFamily="50" charset="-128"/>
            </a:endParaRPr>
          </a:p>
        </p:txBody>
      </p:sp>
    </p:spTree>
    <p:extLst>
      <p:ext uri="{BB962C8B-B14F-4D97-AF65-F5344CB8AC3E}">
        <p14:creationId xmlns:p14="http://schemas.microsoft.com/office/powerpoint/2010/main" val="42594936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正方形/長方形 41"/>
          <p:cNvSpPr/>
          <p:nvPr/>
        </p:nvSpPr>
        <p:spPr>
          <a:xfrm>
            <a:off x="117101" y="1354348"/>
            <a:ext cx="8915400" cy="5246171"/>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sz="1600"/>
          </a:p>
        </p:txBody>
      </p:sp>
      <p:sp>
        <p:nvSpPr>
          <p:cNvPr id="25" name="Rectangle 7"/>
          <p:cNvSpPr>
            <a:spLocks noChangeArrowheads="1"/>
          </p:cNvSpPr>
          <p:nvPr/>
        </p:nvSpPr>
        <p:spPr bwMode="auto">
          <a:xfrm>
            <a:off x="9649" y="77360"/>
            <a:ext cx="9134351" cy="533735"/>
          </a:xfrm>
          <a:prstGeom prst="rect">
            <a:avLst/>
          </a:prstGeom>
          <a:solidFill>
            <a:schemeClr val="accent1">
              <a:lumMod val="75000"/>
            </a:schemeClr>
          </a:solidFill>
          <a:ln w="9525">
            <a:noFill/>
            <a:miter lim="800000"/>
            <a:headEnd/>
            <a:tailEnd/>
          </a:ln>
        </p:spPr>
        <p:txBody>
          <a:bodyPr anchor="ctr" anchorCtr="0"/>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nSpc>
                <a:spcPct val="150000"/>
              </a:lnSpc>
              <a:defRPr/>
            </a:pPr>
            <a:r>
              <a:rPr lang="ja-JP" altLang="en-US" sz="2585" b="1" dirty="0">
                <a:solidFill>
                  <a:prstClr val="white"/>
                </a:solidFill>
                <a:latin typeface="Meiryo UI" panose="020B0604030504040204" pitchFamily="50" charset="-128"/>
                <a:ea typeface="Meiryo UI" panose="020B0604030504040204" pitchFamily="50" charset="-128"/>
                <a:cs typeface="Meiryo UI" panose="020B0604030504040204" pitchFamily="50" charset="-128"/>
              </a:rPr>
              <a:t>　　　　　  </a:t>
            </a:r>
            <a:r>
              <a:rPr lang="ja-JP" altLang="en-US" sz="2000" b="1" dirty="0">
                <a:solidFill>
                  <a:prstClr val="white"/>
                </a:solidFill>
                <a:latin typeface="Meiryo UI" panose="020B0604030504040204" pitchFamily="50" charset="-128"/>
                <a:ea typeface="Meiryo UI" panose="020B0604030504040204" pitchFamily="50" charset="-128"/>
                <a:cs typeface="Meiryo UI" panose="020B0604030504040204" pitchFamily="50" charset="-128"/>
              </a:rPr>
              <a:t>社名　　　　　　　　　　　　　　　　　　　　　   名前 　　　</a:t>
            </a:r>
            <a:endParaRPr lang="ja-JP" altLang="en-US" sz="1200" b="1" dirty="0">
              <a:solidFill>
                <a:prstClr val="white"/>
              </a:solidFill>
              <a:latin typeface="Meiryo UI" panose="020B0604030504040204" pitchFamily="50" charset="-128"/>
              <a:ea typeface="Meiryo UI" panose="020B0604030504040204" pitchFamily="50" charset="-128"/>
              <a:cs typeface="Meiryo UI" panose="020B0604030504040204" pitchFamily="50" charset="-128"/>
            </a:endParaRPr>
          </a:p>
        </p:txBody>
      </p:sp>
      <p:sp>
        <p:nvSpPr>
          <p:cNvPr id="34" name="Rectangle 7"/>
          <p:cNvSpPr>
            <a:spLocks noChangeArrowheads="1"/>
          </p:cNvSpPr>
          <p:nvPr/>
        </p:nvSpPr>
        <p:spPr bwMode="auto">
          <a:xfrm>
            <a:off x="95374" y="710905"/>
            <a:ext cx="8915400" cy="504889"/>
          </a:xfrm>
          <a:prstGeom prst="rect">
            <a:avLst/>
          </a:prstGeom>
          <a:solidFill>
            <a:schemeClr val="bg1"/>
          </a:solidFill>
          <a:ln w="28575">
            <a:solidFill>
              <a:srgbClr val="0070C0"/>
            </a:solidFill>
            <a:miter lim="800000"/>
            <a:headEnd/>
            <a:tailEnd/>
          </a:ln>
        </p:spPr>
        <p:txBody>
          <a:bodyPr anchor="ctr" anchorCtr="0"/>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defRPr/>
            </a:pPr>
            <a:r>
              <a:rPr lang="ja-JP" altLang="en-US" sz="1600" b="1" dirty="0">
                <a:latin typeface="Meiryo UI" panose="020B0604030504040204" pitchFamily="50" charset="-128"/>
                <a:ea typeface="Meiryo UI" panose="020B0604030504040204" pitchFamily="50" charset="-128"/>
                <a:cs typeface="Meiryo UI" panose="020B0604030504040204" pitchFamily="50" charset="-128"/>
              </a:rPr>
              <a:t>自社でインターンシップを実施する上で困っていることは何ですか？</a:t>
            </a:r>
            <a:endParaRPr lang="en-US" altLang="ja-JP" sz="1600" b="1" dirty="0">
              <a:latin typeface="Meiryo UI" panose="020B0604030504040204" pitchFamily="50" charset="-128"/>
              <a:ea typeface="Meiryo UI" panose="020B0604030504040204" pitchFamily="50" charset="-128"/>
              <a:cs typeface="Meiryo UI" panose="020B0604030504040204" pitchFamily="50" charset="-128"/>
            </a:endParaRPr>
          </a:p>
        </p:txBody>
      </p:sp>
      <p:sp>
        <p:nvSpPr>
          <p:cNvPr id="37" name="テキスト ボックス 36"/>
          <p:cNvSpPr txBox="1"/>
          <p:nvPr/>
        </p:nvSpPr>
        <p:spPr>
          <a:xfrm>
            <a:off x="221149" y="1522888"/>
            <a:ext cx="2806306" cy="3990003"/>
          </a:xfrm>
          <a:prstGeom prst="rect">
            <a:avLst/>
          </a:prstGeom>
          <a:solidFill>
            <a:schemeClr val="bg1"/>
          </a:solidFill>
          <a:ln>
            <a:noFill/>
          </a:ln>
        </p:spPr>
        <p:txBody>
          <a:bodyPr wrap="square" rtlCol="0">
            <a:spAutoFit/>
          </a:bodyPr>
          <a:lstStyle/>
          <a:p>
            <a:pPr>
              <a:lnSpc>
                <a:spcPts val="1700"/>
              </a:lnSpc>
            </a:pPr>
            <a:r>
              <a:rPr kumimoji="1" lang="ja-JP" altLang="en-US" sz="1100" dirty="0">
                <a:latin typeface="Meiryo UI" panose="020B0604030504040204" pitchFamily="50" charset="-128"/>
                <a:ea typeface="Meiryo UI" panose="020B0604030504040204" pitchFamily="50" charset="-128"/>
              </a:rPr>
              <a:t>❶採用ターゲットの設定</a:t>
            </a:r>
            <a:endParaRPr kumimoji="1" lang="en-US" altLang="ja-JP" sz="1100" dirty="0">
              <a:latin typeface="Meiryo UI" panose="020B0604030504040204" pitchFamily="50" charset="-128"/>
              <a:ea typeface="Meiryo UI" panose="020B0604030504040204" pitchFamily="50" charset="-128"/>
            </a:endParaRPr>
          </a:p>
          <a:p>
            <a:pPr>
              <a:lnSpc>
                <a:spcPts val="1700"/>
              </a:lnSpc>
            </a:pPr>
            <a:endParaRPr kumimoji="1" lang="en-US" altLang="ja-JP" sz="1100" dirty="0">
              <a:latin typeface="Meiryo UI" panose="020B0604030504040204" pitchFamily="50" charset="-128"/>
              <a:ea typeface="Meiryo UI" panose="020B0604030504040204" pitchFamily="50" charset="-128"/>
            </a:endParaRPr>
          </a:p>
          <a:p>
            <a:pPr>
              <a:lnSpc>
                <a:spcPts val="1700"/>
              </a:lnSpc>
            </a:pPr>
            <a:r>
              <a:rPr kumimoji="1" lang="ja-JP" altLang="en-US" sz="1100" dirty="0">
                <a:latin typeface="Meiryo UI" panose="020B0604030504040204" pitchFamily="50" charset="-128"/>
                <a:ea typeface="Meiryo UI" panose="020B0604030504040204" pitchFamily="50" charset="-128"/>
              </a:rPr>
              <a:t>＜具体的には？＞</a:t>
            </a:r>
            <a:endParaRPr kumimoji="1" lang="en-US" altLang="ja-JP" sz="1100" dirty="0">
              <a:latin typeface="Meiryo UI" panose="020B0604030504040204" pitchFamily="50" charset="-128"/>
              <a:ea typeface="Meiryo UI" panose="020B0604030504040204" pitchFamily="50" charset="-128"/>
            </a:endParaRPr>
          </a:p>
          <a:p>
            <a:pPr>
              <a:lnSpc>
                <a:spcPts val="1700"/>
              </a:lnSpc>
            </a:pPr>
            <a:r>
              <a:rPr kumimoji="1" lang="ja-JP" altLang="en-US" sz="1200" dirty="0">
                <a:latin typeface="Meiryo UI" panose="020B0604030504040204" pitchFamily="50" charset="-128"/>
                <a:ea typeface="Meiryo UI" panose="020B0604030504040204" pitchFamily="50" charset="-128"/>
              </a:rPr>
              <a:t>・理系学生がほしいと社内で言われるがそれ以上のことがイメージできていない。</a:t>
            </a:r>
            <a:endParaRPr kumimoji="1" lang="en-US" altLang="ja-JP" sz="1200" dirty="0">
              <a:latin typeface="Meiryo UI" panose="020B0604030504040204" pitchFamily="50" charset="-128"/>
              <a:ea typeface="Meiryo UI" panose="020B0604030504040204" pitchFamily="50" charset="-128"/>
            </a:endParaRPr>
          </a:p>
          <a:p>
            <a:pPr>
              <a:lnSpc>
                <a:spcPts val="1700"/>
              </a:lnSpc>
            </a:pPr>
            <a:endParaRPr kumimoji="1" lang="en-US" altLang="ja-JP" sz="1100" dirty="0">
              <a:latin typeface="Meiryo UI" panose="020B0604030504040204" pitchFamily="50" charset="-128"/>
              <a:ea typeface="Meiryo UI" panose="020B0604030504040204" pitchFamily="50" charset="-128"/>
            </a:endParaRPr>
          </a:p>
          <a:p>
            <a:pPr>
              <a:lnSpc>
                <a:spcPts val="1700"/>
              </a:lnSpc>
            </a:pPr>
            <a:endParaRPr kumimoji="1" lang="en-US" altLang="ja-JP" sz="1100" dirty="0">
              <a:latin typeface="Meiryo UI" panose="020B0604030504040204" pitchFamily="50" charset="-128"/>
              <a:ea typeface="Meiryo UI" panose="020B0604030504040204" pitchFamily="50" charset="-128"/>
            </a:endParaRPr>
          </a:p>
          <a:p>
            <a:pPr>
              <a:lnSpc>
                <a:spcPts val="1700"/>
              </a:lnSpc>
            </a:pPr>
            <a:endParaRPr kumimoji="1" lang="en-US" altLang="ja-JP" sz="1100" dirty="0">
              <a:latin typeface="Meiryo UI" panose="020B0604030504040204" pitchFamily="50" charset="-128"/>
              <a:ea typeface="Meiryo UI" panose="020B0604030504040204" pitchFamily="50" charset="-128"/>
            </a:endParaRPr>
          </a:p>
          <a:p>
            <a:pPr>
              <a:lnSpc>
                <a:spcPts val="1700"/>
              </a:lnSpc>
            </a:pPr>
            <a:endParaRPr kumimoji="1" lang="en-US" altLang="ja-JP" sz="1100" dirty="0">
              <a:latin typeface="Meiryo UI" panose="020B0604030504040204" pitchFamily="50" charset="-128"/>
              <a:ea typeface="Meiryo UI" panose="020B0604030504040204" pitchFamily="50" charset="-128"/>
            </a:endParaRPr>
          </a:p>
          <a:p>
            <a:pPr>
              <a:lnSpc>
                <a:spcPts val="1700"/>
              </a:lnSpc>
            </a:pPr>
            <a:endParaRPr kumimoji="1" lang="en-US" altLang="ja-JP" sz="1100" dirty="0">
              <a:latin typeface="Meiryo UI" panose="020B0604030504040204" pitchFamily="50" charset="-128"/>
              <a:ea typeface="Meiryo UI" panose="020B0604030504040204" pitchFamily="50" charset="-128"/>
            </a:endParaRPr>
          </a:p>
          <a:p>
            <a:pPr>
              <a:lnSpc>
                <a:spcPts val="1700"/>
              </a:lnSpc>
            </a:pPr>
            <a:endParaRPr kumimoji="1" lang="en-US" altLang="ja-JP" sz="1100" dirty="0">
              <a:latin typeface="Meiryo UI" panose="020B0604030504040204" pitchFamily="50" charset="-128"/>
              <a:ea typeface="Meiryo UI" panose="020B0604030504040204" pitchFamily="50" charset="-128"/>
            </a:endParaRPr>
          </a:p>
          <a:p>
            <a:pPr>
              <a:lnSpc>
                <a:spcPts val="1700"/>
              </a:lnSpc>
            </a:pPr>
            <a:endParaRPr kumimoji="1" lang="en-US" altLang="ja-JP" sz="1100" dirty="0">
              <a:latin typeface="Meiryo UI" panose="020B0604030504040204" pitchFamily="50" charset="-128"/>
              <a:ea typeface="Meiryo UI" panose="020B0604030504040204" pitchFamily="50" charset="-128"/>
            </a:endParaRPr>
          </a:p>
          <a:p>
            <a:pPr>
              <a:lnSpc>
                <a:spcPts val="1700"/>
              </a:lnSpc>
            </a:pPr>
            <a:endParaRPr kumimoji="1" lang="en-US" altLang="ja-JP" sz="1100" dirty="0">
              <a:latin typeface="Meiryo UI" panose="020B0604030504040204" pitchFamily="50" charset="-128"/>
              <a:ea typeface="Meiryo UI" panose="020B0604030504040204" pitchFamily="50" charset="-128"/>
            </a:endParaRPr>
          </a:p>
          <a:p>
            <a:pPr>
              <a:lnSpc>
                <a:spcPts val="1700"/>
              </a:lnSpc>
            </a:pPr>
            <a:endParaRPr kumimoji="1" lang="en-US" altLang="ja-JP" sz="1100" dirty="0">
              <a:latin typeface="Meiryo UI" panose="020B0604030504040204" pitchFamily="50" charset="-128"/>
              <a:ea typeface="Meiryo UI" panose="020B0604030504040204" pitchFamily="50" charset="-128"/>
            </a:endParaRPr>
          </a:p>
          <a:p>
            <a:pPr>
              <a:lnSpc>
                <a:spcPts val="1700"/>
              </a:lnSpc>
            </a:pPr>
            <a:endParaRPr kumimoji="1" lang="en-US" altLang="ja-JP" sz="1100" dirty="0">
              <a:latin typeface="Meiryo UI" panose="020B0604030504040204" pitchFamily="50" charset="-128"/>
              <a:ea typeface="Meiryo UI" panose="020B0604030504040204" pitchFamily="50" charset="-128"/>
            </a:endParaRPr>
          </a:p>
          <a:p>
            <a:pPr>
              <a:lnSpc>
                <a:spcPts val="1700"/>
              </a:lnSpc>
            </a:pPr>
            <a:endParaRPr kumimoji="1" lang="en-US" altLang="ja-JP" sz="1100" dirty="0">
              <a:latin typeface="Meiryo UI" panose="020B0604030504040204" pitchFamily="50" charset="-128"/>
              <a:ea typeface="Meiryo UI" panose="020B0604030504040204" pitchFamily="50" charset="-128"/>
            </a:endParaRPr>
          </a:p>
          <a:p>
            <a:pPr>
              <a:lnSpc>
                <a:spcPts val="1700"/>
              </a:lnSpc>
            </a:pPr>
            <a:endParaRPr kumimoji="1" lang="en-US" altLang="ja-JP" sz="1100" dirty="0">
              <a:latin typeface="Meiryo UI" panose="020B0604030504040204" pitchFamily="50" charset="-128"/>
              <a:ea typeface="Meiryo UI" panose="020B0604030504040204" pitchFamily="50" charset="-128"/>
            </a:endParaRPr>
          </a:p>
          <a:p>
            <a:pPr>
              <a:lnSpc>
                <a:spcPts val="1700"/>
              </a:lnSpc>
            </a:pPr>
            <a:endParaRPr kumimoji="1" lang="en-US" altLang="ja-JP" sz="1100" dirty="0">
              <a:latin typeface="Meiryo UI" panose="020B0604030504040204" pitchFamily="50" charset="-128"/>
              <a:ea typeface="Meiryo UI" panose="020B0604030504040204" pitchFamily="50" charset="-128"/>
            </a:endParaRPr>
          </a:p>
        </p:txBody>
      </p:sp>
      <p:sp>
        <p:nvSpPr>
          <p:cNvPr id="46" name="四角形吹き出し 45"/>
          <p:cNvSpPr/>
          <p:nvPr/>
        </p:nvSpPr>
        <p:spPr>
          <a:xfrm>
            <a:off x="95374" y="237912"/>
            <a:ext cx="1198656" cy="257073"/>
          </a:xfrm>
          <a:prstGeom prst="wedgeRectCallout">
            <a:avLst>
              <a:gd name="adj1" fmla="val 43925"/>
              <a:gd name="adj2" fmla="val 14759"/>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1200" b="1" dirty="0">
                <a:solidFill>
                  <a:schemeClr val="accent1">
                    <a:lumMod val="75000"/>
                  </a:schemeClr>
                </a:solidFill>
                <a:latin typeface="メイリオ" panose="020B0604030504040204" pitchFamily="50" charset="-128"/>
                <a:ea typeface="メイリオ" panose="020B0604030504040204" pitchFamily="50" charset="-128"/>
              </a:rPr>
              <a:t>ワークシート</a:t>
            </a:r>
            <a:endParaRPr kumimoji="1" lang="en-US" altLang="ja-JP" sz="1200" b="1" dirty="0">
              <a:solidFill>
                <a:schemeClr val="accent1">
                  <a:lumMod val="75000"/>
                </a:schemeClr>
              </a:solidFill>
              <a:latin typeface="メイリオ" panose="020B0604030504040204" pitchFamily="50" charset="-128"/>
              <a:ea typeface="メイリオ" panose="020B0604030504040204" pitchFamily="50" charset="-128"/>
            </a:endParaRPr>
          </a:p>
        </p:txBody>
      </p:sp>
      <p:sp>
        <p:nvSpPr>
          <p:cNvPr id="50" name="テキスト ボックス 49"/>
          <p:cNvSpPr txBox="1"/>
          <p:nvPr/>
        </p:nvSpPr>
        <p:spPr>
          <a:xfrm>
            <a:off x="201485" y="5677282"/>
            <a:ext cx="8746679" cy="707886"/>
          </a:xfrm>
          <a:prstGeom prst="rect">
            <a:avLst/>
          </a:prstGeom>
          <a:noFill/>
          <a:ln>
            <a:solidFill>
              <a:schemeClr val="accent1">
                <a:lumMod val="75000"/>
              </a:schemeClr>
            </a:solidFill>
          </a:ln>
        </p:spPr>
        <p:txBody>
          <a:bodyPr wrap="square" rtlCol="0">
            <a:spAutoFit/>
          </a:bodyPr>
          <a:lstStyle/>
          <a:p>
            <a:r>
              <a:rPr kumimoji="1" lang="ja-JP" altLang="en-US" sz="1200" dirty="0">
                <a:latin typeface="メイリオ" panose="020B0604030504040204" pitchFamily="50" charset="-128"/>
                <a:ea typeface="メイリオ" panose="020B0604030504040204" pitchFamily="50" charset="-128"/>
              </a:rPr>
              <a:t>メモ：</a:t>
            </a:r>
            <a:endParaRPr kumimoji="1" lang="en-US" altLang="ja-JP" sz="1200" dirty="0">
              <a:latin typeface="メイリオ" panose="020B0604030504040204" pitchFamily="50" charset="-128"/>
              <a:ea typeface="メイリオ" panose="020B0604030504040204" pitchFamily="50" charset="-128"/>
            </a:endParaRPr>
          </a:p>
          <a:p>
            <a:endParaRPr kumimoji="1" lang="en-US" altLang="ja-JP" sz="1400" dirty="0">
              <a:latin typeface="Meiryo UI" panose="020B0604030504040204" pitchFamily="50" charset="-128"/>
              <a:ea typeface="Meiryo UI" panose="020B0604030504040204" pitchFamily="50" charset="-128"/>
            </a:endParaRPr>
          </a:p>
          <a:p>
            <a:endParaRPr kumimoji="1" lang="en-US" altLang="ja-JP" sz="1400" dirty="0">
              <a:latin typeface="Meiryo UI" panose="020B0604030504040204" pitchFamily="50" charset="-128"/>
              <a:ea typeface="Meiryo UI" panose="020B0604030504040204" pitchFamily="50" charset="-128"/>
            </a:endParaRPr>
          </a:p>
        </p:txBody>
      </p:sp>
      <p:sp>
        <p:nvSpPr>
          <p:cNvPr id="26" name="Rectangle 7"/>
          <p:cNvSpPr>
            <a:spLocks noChangeArrowheads="1"/>
          </p:cNvSpPr>
          <p:nvPr/>
        </p:nvSpPr>
        <p:spPr bwMode="auto">
          <a:xfrm>
            <a:off x="7412929" y="849459"/>
            <a:ext cx="1535235" cy="251499"/>
          </a:xfrm>
          <a:prstGeom prst="rect">
            <a:avLst/>
          </a:prstGeom>
          <a:noFill/>
          <a:ln w="9525">
            <a:noFill/>
            <a:miter lim="800000"/>
            <a:headEnd/>
            <a:tailEnd/>
          </a:ln>
        </p:spPr>
        <p:txBody>
          <a:bodyPr anchor="ctr" anchorCtr="0"/>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nSpc>
                <a:spcPct val="150000"/>
              </a:lnSpc>
              <a:defRPr/>
            </a:pPr>
            <a:r>
              <a:rPr lang="en-US" altLang="ja-JP" sz="1050" b="1" dirty="0">
                <a:latin typeface="Meiryo UI" panose="020B0604030504040204" pitchFamily="50" charset="-128"/>
                <a:ea typeface="Meiryo UI" panose="020B0604030504040204" pitchFamily="50" charset="-128"/>
                <a:cs typeface="Meiryo UI" panose="020B0604030504040204" pitchFamily="50" charset="-128"/>
              </a:rPr>
              <a:t>※</a:t>
            </a:r>
            <a:r>
              <a:rPr lang="ja-JP" altLang="en-US" sz="1050" b="1" dirty="0">
                <a:latin typeface="Meiryo UI" panose="020B0604030504040204" pitchFamily="50" charset="-128"/>
                <a:ea typeface="Meiryo UI" panose="020B0604030504040204" pitchFamily="50" charset="-128"/>
                <a:cs typeface="Meiryo UI" panose="020B0604030504040204" pitchFamily="50" charset="-128"/>
              </a:rPr>
              <a:t>３つまで</a:t>
            </a:r>
            <a:endParaRPr lang="en-US" altLang="ja-JP" sz="1050" b="1" dirty="0">
              <a:latin typeface="Meiryo UI" panose="020B0604030504040204" pitchFamily="50" charset="-128"/>
              <a:ea typeface="Meiryo UI" panose="020B0604030504040204" pitchFamily="50" charset="-128"/>
              <a:cs typeface="Meiryo UI" panose="020B0604030504040204" pitchFamily="50" charset="-128"/>
            </a:endParaRPr>
          </a:p>
        </p:txBody>
      </p:sp>
      <p:sp>
        <p:nvSpPr>
          <p:cNvPr id="23" name="テキスト ボックス 22">
            <a:extLst>
              <a:ext uri="{FF2B5EF4-FFF2-40B4-BE49-F238E27FC236}">
                <a16:creationId xmlns:a16="http://schemas.microsoft.com/office/drawing/2014/main" id="{2E2653F1-0ED5-4989-9210-103B53D9CB3A}"/>
              </a:ext>
            </a:extLst>
          </p:cNvPr>
          <p:cNvSpPr txBox="1"/>
          <p:nvPr/>
        </p:nvSpPr>
        <p:spPr>
          <a:xfrm>
            <a:off x="3173481" y="1522888"/>
            <a:ext cx="2806306" cy="3990003"/>
          </a:xfrm>
          <a:prstGeom prst="rect">
            <a:avLst/>
          </a:prstGeom>
          <a:solidFill>
            <a:schemeClr val="bg1"/>
          </a:solidFill>
          <a:ln>
            <a:noFill/>
          </a:ln>
        </p:spPr>
        <p:txBody>
          <a:bodyPr wrap="square" rtlCol="0">
            <a:spAutoFit/>
          </a:bodyPr>
          <a:lstStyle/>
          <a:p>
            <a:pPr>
              <a:lnSpc>
                <a:spcPts val="1700"/>
              </a:lnSpc>
            </a:pPr>
            <a:r>
              <a:rPr kumimoji="1" lang="ja-JP" altLang="en-US" sz="1100" dirty="0">
                <a:latin typeface="Meiryo UI" panose="020B0604030504040204" pitchFamily="50" charset="-128"/>
                <a:ea typeface="Meiryo UI" panose="020B0604030504040204" pitchFamily="50" charset="-128"/>
              </a:rPr>
              <a:t>❶採用ターゲットの設定 ➋自社の魅力の抽出　</a:t>
            </a:r>
            <a:r>
              <a:rPr kumimoji="1" lang="ja-JP" altLang="en-US" sz="1100" b="1" dirty="0">
                <a:solidFill>
                  <a:srgbClr val="FF0000"/>
                </a:solidFill>
                <a:latin typeface="Meiryo UI" panose="020B0604030504040204" pitchFamily="50" charset="-128"/>
                <a:ea typeface="Meiryo UI" panose="020B0604030504040204" pitchFamily="50" charset="-128"/>
              </a:rPr>
              <a:t>❸プログラムの作成  </a:t>
            </a:r>
            <a:r>
              <a:rPr kumimoji="1" lang="ja-JP" altLang="en-US" sz="1100" dirty="0">
                <a:latin typeface="Meiryo UI" panose="020B0604030504040204" pitchFamily="50" charset="-128"/>
                <a:ea typeface="Meiryo UI" panose="020B0604030504040204" pitchFamily="50" charset="-128"/>
              </a:rPr>
              <a:t>❹プログラムの実施　   </a:t>
            </a:r>
            <a:endParaRPr kumimoji="1" lang="en-US" altLang="ja-JP" sz="1100" dirty="0">
              <a:latin typeface="Meiryo UI" panose="020B0604030504040204" pitchFamily="50" charset="-128"/>
              <a:ea typeface="Meiryo UI" panose="020B0604030504040204" pitchFamily="50" charset="-128"/>
            </a:endParaRPr>
          </a:p>
          <a:p>
            <a:pPr>
              <a:lnSpc>
                <a:spcPts val="1700"/>
              </a:lnSpc>
            </a:pPr>
            <a:r>
              <a:rPr kumimoji="1" lang="ja-JP" altLang="en-US" sz="1100" dirty="0">
                <a:latin typeface="Meiryo UI" panose="020B0604030504040204" pitchFamily="50" charset="-128"/>
                <a:ea typeface="Meiryo UI" panose="020B0604030504040204" pitchFamily="50" charset="-128"/>
              </a:rPr>
              <a:t>❺実施後のフォロー  ❻その他</a:t>
            </a:r>
            <a:endParaRPr kumimoji="1" lang="en-US" altLang="ja-JP" sz="1100" dirty="0">
              <a:latin typeface="Meiryo UI" panose="020B0604030504040204" pitchFamily="50" charset="-128"/>
              <a:ea typeface="Meiryo UI" panose="020B0604030504040204" pitchFamily="50" charset="-128"/>
            </a:endParaRPr>
          </a:p>
          <a:p>
            <a:pPr>
              <a:lnSpc>
                <a:spcPts val="1700"/>
              </a:lnSpc>
            </a:pPr>
            <a:endParaRPr kumimoji="1" lang="en-US" altLang="ja-JP" sz="1100" dirty="0">
              <a:latin typeface="Meiryo UI" panose="020B0604030504040204" pitchFamily="50" charset="-128"/>
              <a:ea typeface="Meiryo UI" panose="020B0604030504040204" pitchFamily="50" charset="-128"/>
            </a:endParaRPr>
          </a:p>
          <a:p>
            <a:pPr>
              <a:lnSpc>
                <a:spcPts val="1700"/>
              </a:lnSpc>
            </a:pPr>
            <a:r>
              <a:rPr kumimoji="1" lang="ja-JP" altLang="en-US" sz="1100" dirty="0">
                <a:latin typeface="Meiryo UI" panose="020B0604030504040204" pitchFamily="50" charset="-128"/>
                <a:ea typeface="Meiryo UI" panose="020B0604030504040204" pitchFamily="50" charset="-128"/>
              </a:rPr>
              <a:t>＜具体的には？＞</a:t>
            </a:r>
            <a:endParaRPr kumimoji="1" lang="en-US" altLang="ja-JP" sz="1100" dirty="0">
              <a:latin typeface="Meiryo UI" panose="020B0604030504040204" pitchFamily="50" charset="-128"/>
              <a:ea typeface="Meiryo UI" panose="020B0604030504040204" pitchFamily="50" charset="-128"/>
            </a:endParaRPr>
          </a:p>
          <a:p>
            <a:pPr>
              <a:lnSpc>
                <a:spcPts val="1700"/>
              </a:lnSpc>
            </a:pPr>
            <a:r>
              <a:rPr kumimoji="1" lang="ja-JP" altLang="en-US" sz="1200" dirty="0">
                <a:latin typeface="Meiryo UI" panose="020B0604030504040204" pitchFamily="50" charset="-128"/>
                <a:ea typeface="Meiryo UI" panose="020B0604030504040204" pitchFamily="50" charset="-128"/>
              </a:rPr>
              <a:t>・オンラインインターンシップが増えていると聞いたが、社内に相談できる人材がおらず、オンランでどのようにプログラムを作成したらいいのか分からない。</a:t>
            </a:r>
            <a:endParaRPr kumimoji="1" lang="en-US" altLang="ja-JP" sz="1200" dirty="0">
              <a:latin typeface="Meiryo UI" panose="020B0604030504040204" pitchFamily="50" charset="-128"/>
              <a:ea typeface="Meiryo UI" panose="020B0604030504040204" pitchFamily="50" charset="-128"/>
            </a:endParaRPr>
          </a:p>
          <a:p>
            <a:pPr>
              <a:lnSpc>
                <a:spcPts val="1700"/>
              </a:lnSpc>
            </a:pPr>
            <a:endParaRPr kumimoji="1" lang="en-US" altLang="ja-JP" sz="1100" dirty="0">
              <a:latin typeface="Meiryo UI" panose="020B0604030504040204" pitchFamily="50" charset="-128"/>
              <a:ea typeface="Meiryo UI" panose="020B0604030504040204" pitchFamily="50" charset="-128"/>
            </a:endParaRPr>
          </a:p>
          <a:p>
            <a:pPr>
              <a:lnSpc>
                <a:spcPts val="1700"/>
              </a:lnSpc>
            </a:pPr>
            <a:endParaRPr kumimoji="1" lang="en-US" altLang="ja-JP" sz="1100" dirty="0">
              <a:latin typeface="Meiryo UI" panose="020B0604030504040204" pitchFamily="50" charset="-128"/>
              <a:ea typeface="Meiryo UI" panose="020B0604030504040204" pitchFamily="50" charset="-128"/>
            </a:endParaRPr>
          </a:p>
          <a:p>
            <a:pPr>
              <a:lnSpc>
                <a:spcPts val="1700"/>
              </a:lnSpc>
            </a:pPr>
            <a:endParaRPr kumimoji="1" lang="en-US" altLang="ja-JP" sz="1100" dirty="0">
              <a:latin typeface="Meiryo UI" panose="020B0604030504040204" pitchFamily="50" charset="-128"/>
              <a:ea typeface="Meiryo UI" panose="020B0604030504040204" pitchFamily="50" charset="-128"/>
            </a:endParaRPr>
          </a:p>
          <a:p>
            <a:pPr>
              <a:lnSpc>
                <a:spcPts val="1700"/>
              </a:lnSpc>
            </a:pPr>
            <a:endParaRPr kumimoji="1" lang="en-US" altLang="ja-JP" sz="1100" dirty="0">
              <a:latin typeface="Meiryo UI" panose="020B0604030504040204" pitchFamily="50" charset="-128"/>
              <a:ea typeface="Meiryo UI" panose="020B0604030504040204" pitchFamily="50" charset="-128"/>
            </a:endParaRPr>
          </a:p>
          <a:p>
            <a:pPr>
              <a:lnSpc>
                <a:spcPts val="1700"/>
              </a:lnSpc>
            </a:pPr>
            <a:endParaRPr kumimoji="1" lang="en-US" altLang="ja-JP" sz="1100" dirty="0">
              <a:latin typeface="Meiryo UI" panose="020B0604030504040204" pitchFamily="50" charset="-128"/>
              <a:ea typeface="Meiryo UI" panose="020B0604030504040204" pitchFamily="50" charset="-128"/>
            </a:endParaRPr>
          </a:p>
          <a:p>
            <a:pPr>
              <a:lnSpc>
                <a:spcPts val="1700"/>
              </a:lnSpc>
            </a:pPr>
            <a:endParaRPr kumimoji="1" lang="en-US" altLang="ja-JP" sz="1100" dirty="0">
              <a:latin typeface="Meiryo UI" panose="020B0604030504040204" pitchFamily="50" charset="-128"/>
              <a:ea typeface="Meiryo UI" panose="020B0604030504040204" pitchFamily="50" charset="-128"/>
            </a:endParaRPr>
          </a:p>
          <a:p>
            <a:pPr>
              <a:lnSpc>
                <a:spcPts val="1700"/>
              </a:lnSpc>
            </a:pPr>
            <a:endParaRPr kumimoji="1" lang="en-US" altLang="ja-JP" sz="1100" dirty="0">
              <a:latin typeface="Meiryo UI" panose="020B0604030504040204" pitchFamily="50" charset="-128"/>
              <a:ea typeface="Meiryo UI" panose="020B0604030504040204" pitchFamily="50" charset="-128"/>
            </a:endParaRPr>
          </a:p>
          <a:p>
            <a:pPr>
              <a:lnSpc>
                <a:spcPts val="1700"/>
              </a:lnSpc>
            </a:pPr>
            <a:endParaRPr kumimoji="1" lang="en-US" altLang="ja-JP" sz="1100" dirty="0">
              <a:latin typeface="Meiryo UI" panose="020B0604030504040204" pitchFamily="50" charset="-128"/>
              <a:ea typeface="Meiryo UI" panose="020B0604030504040204" pitchFamily="50" charset="-128"/>
            </a:endParaRPr>
          </a:p>
          <a:p>
            <a:pPr>
              <a:lnSpc>
                <a:spcPts val="1700"/>
              </a:lnSpc>
            </a:pPr>
            <a:endParaRPr kumimoji="1" lang="en-US" altLang="ja-JP" sz="1100" dirty="0">
              <a:latin typeface="Meiryo UI" panose="020B0604030504040204" pitchFamily="50" charset="-128"/>
              <a:ea typeface="Meiryo UI" panose="020B0604030504040204" pitchFamily="50" charset="-128"/>
            </a:endParaRPr>
          </a:p>
        </p:txBody>
      </p:sp>
      <p:sp>
        <p:nvSpPr>
          <p:cNvPr id="24" name="テキスト ボックス 23">
            <a:extLst>
              <a:ext uri="{FF2B5EF4-FFF2-40B4-BE49-F238E27FC236}">
                <a16:creationId xmlns:a16="http://schemas.microsoft.com/office/drawing/2014/main" id="{FFC336DF-4A54-4FB9-A3E6-66617741B319}"/>
              </a:ext>
            </a:extLst>
          </p:cNvPr>
          <p:cNvSpPr txBox="1"/>
          <p:nvPr/>
        </p:nvSpPr>
        <p:spPr>
          <a:xfrm>
            <a:off x="6125812" y="1522888"/>
            <a:ext cx="2806306" cy="3990003"/>
          </a:xfrm>
          <a:prstGeom prst="rect">
            <a:avLst/>
          </a:prstGeom>
          <a:solidFill>
            <a:schemeClr val="bg1"/>
          </a:solidFill>
          <a:ln>
            <a:noFill/>
          </a:ln>
        </p:spPr>
        <p:txBody>
          <a:bodyPr wrap="square" rtlCol="0">
            <a:spAutoFit/>
          </a:bodyPr>
          <a:lstStyle/>
          <a:p>
            <a:pPr>
              <a:lnSpc>
                <a:spcPts val="1700"/>
              </a:lnSpc>
            </a:pPr>
            <a:r>
              <a:rPr kumimoji="1" lang="ja-JP" altLang="en-US" sz="1050" dirty="0">
                <a:latin typeface="Meiryo UI" panose="020B0604030504040204" pitchFamily="50" charset="-128"/>
                <a:ea typeface="Meiryo UI" panose="020B0604030504040204" pitchFamily="50" charset="-128"/>
              </a:rPr>
              <a:t>❶採用ターゲットの設定 ➋自社の魅力の抽出　❸プログラムの作成  ❹プログラムの実施　   </a:t>
            </a:r>
            <a:endParaRPr kumimoji="1" lang="en-US" altLang="ja-JP" sz="1050" dirty="0">
              <a:latin typeface="Meiryo UI" panose="020B0604030504040204" pitchFamily="50" charset="-128"/>
              <a:ea typeface="Meiryo UI" panose="020B0604030504040204" pitchFamily="50" charset="-128"/>
            </a:endParaRPr>
          </a:p>
          <a:p>
            <a:pPr>
              <a:lnSpc>
                <a:spcPts val="1700"/>
              </a:lnSpc>
            </a:pPr>
            <a:r>
              <a:rPr kumimoji="1" lang="ja-JP" altLang="en-US" sz="1050" dirty="0">
                <a:latin typeface="Meiryo UI" panose="020B0604030504040204" pitchFamily="50" charset="-128"/>
                <a:ea typeface="Meiryo UI" panose="020B0604030504040204" pitchFamily="50" charset="-128"/>
              </a:rPr>
              <a:t>❺実施後のフォロー  ❻その他</a:t>
            </a:r>
            <a:endParaRPr kumimoji="1" lang="en-US" altLang="ja-JP" sz="1050" dirty="0">
              <a:latin typeface="Meiryo UI" panose="020B0604030504040204" pitchFamily="50" charset="-128"/>
              <a:ea typeface="Meiryo UI" panose="020B0604030504040204" pitchFamily="50" charset="-128"/>
            </a:endParaRPr>
          </a:p>
          <a:p>
            <a:pPr>
              <a:lnSpc>
                <a:spcPts val="1700"/>
              </a:lnSpc>
            </a:pPr>
            <a:endParaRPr kumimoji="1" lang="en-US" altLang="ja-JP" sz="1050" dirty="0">
              <a:latin typeface="Meiryo UI" panose="020B0604030504040204" pitchFamily="50" charset="-128"/>
              <a:ea typeface="Meiryo UI" panose="020B0604030504040204" pitchFamily="50" charset="-128"/>
            </a:endParaRPr>
          </a:p>
          <a:p>
            <a:pPr>
              <a:lnSpc>
                <a:spcPts val="1700"/>
              </a:lnSpc>
            </a:pPr>
            <a:r>
              <a:rPr kumimoji="1" lang="ja-JP" altLang="en-US" sz="1050" dirty="0">
                <a:latin typeface="Meiryo UI" panose="020B0604030504040204" pitchFamily="50" charset="-128"/>
                <a:ea typeface="Meiryo UI" panose="020B0604030504040204" pitchFamily="50" charset="-128"/>
              </a:rPr>
              <a:t>＜具体的には？＞</a:t>
            </a:r>
            <a:endParaRPr kumimoji="1" lang="en-US" altLang="ja-JP" sz="1050" dirty="0">
              <a:latin typeface="Meiryo UI" panose="020B0604030504040204" pitchFamily="50" charset="-128"/>
              <a:ea typeface="Meiryo UI" panose="020B0604030504040204" pitchFamily="50" charset="-128"/>
            </a:endParaRPr>
          </a:p>
          <a:p>
            <a:pPr>
              <a:lnSpc>
                <a:spcPts val="1700"/>
              </a:lnSpc>
            </a:pPr>
            <a:r>
              <a:rPr kumimoji="1" lang="ja-JP" altLang="en-US" sz="1100" dirty="0">
                <a:latin typeface="Meiryo UI" panose="020B0604030504040204" pitchFamily="50" charset="-128"/>
                <a:ea typeface="Meiryo UI" panose="020B0604030504040204" pitchFamily="50" charset="-128"/>
              </a:rPr>
              <a:t>・自社のアピールにつながるようなプログラムにしたいと思うが、学生にとってどんなプログラムが魅力的なのかがよく分からない。</a:t>
            </a:r>
            <a:endParaRPr kumimoji="1" lang="en-US" altLang="ja-JP" sz="1100" dirty="0">
              <a:latin typeface="Meiryo UI" panose="020B0604030504040204" pitchFamily="50" charset="-128"/>
              <a:ea typeface="Meiryo UI" panose="020B0604030504040204" pitchFamily="50" charset="-128"/>
            </a:endParaRPr>
          </a:p>
          <a:p>
            <a:pPr>
              <a:lnSpc>
                <a:spcPts val="1700"/>
              </a:lnSpc>
            </a:pPr>
            <a:endParaRPr kumimoji="1" lang="en-US" altLang="ja-JP" sz="1100" dirty="0">
              <a:latin typeface="Meiryo UI" panose="020B0604030504040204" pitchFamily="50" charset="-128"/>
              <a:ea typeface="Meiryo UI" panose="020B0604030504040204" pitchFamily="50" charset="-128"/>
            </a:endParaRPr>
          </a:p>
          <a:p>
            <a:pPr>
              <a:lnSpc>
                <a:spcPts val="1700"/>
              </a:lnSpc>
            </a:pPr>
            <a:endParaRPr kumimoji="1" lang="en-US" altLang="ja-JP" sz="1100" dirty="0">
              <a:latin typeface="Meiryo UI" panose="020B0604030504040204" pitchFamily="50" charset="-128"/>
              <a:ea typeface="Meiryo UI" panose="020B0604030504040204" pitchFamily="50" charset="-128"/>
            </a:endParaRPr>
          </a:p>
          <a:p>
            <a:pPr>
              <a:lnSpc>
                <a:spcPts val="1700"/>
              </a:lnSpc>
            </a:pPr>
            <a:endParaRPr kumimoji="1" lang="en-US" altLang="ja-JP" sz="1100" dirty="0">
              <a:latin typeface="Meiryo UI" panose="020B0604030504040204" pitchFamily="50" charset="-128"/>
              <a:ea typeface="Meiryo UI" panose="020B0604030504040204" pitchFamily="50" charset="-128"/>
            </a:endParaRPr>
          </a:p>
          <a:p>
            <a:pPr>
              <a:lnSpc>
                <a:spcPts val="1700"/>
              </a:lnSpc>
            </a:pPr>
            <a:endParaRPr kumimoji="1" lang="en-US" altLang="ja-JP" sz="1100" dirty="0">
              <a:latin typeface="Meiryo UI" panose="020B0604030504040204" pitchFamily="50" charset="-128"/>
              <a:ea typeface="Meiryo UI" panose="020B0604030504040204" pitchFamily="50" charset="-128"/>
            </a:endParaRPr>
          </a:p>
          <a:p>
            <a:pPr>
              <a:lnSpc>
                <a:spcPts val="1700"/>
              </a:lnSpc>
            </a:pPr>
            <a:endParaRPr kumimoji="1" lang="en-US" altLang="ja-JP" sz="1100" dirty="0">
              <a:latin typeface="Meiryo UI" panose="020B0604030504040204" pitchFamily="50" charset="-128"/>
              <a:ea typeface="Meiryo UI" panose="020B0604030504040204" pitchFamily="50" charset="-128"/>
            </a:endParaRPr>
          </a:p>
          <a:p>
            <a:pPr>
              <a:lnSpc>
                <a:spcPts val="1700"/>
              </a:lnSpc>
            </a:pPr>
            <a:endParaRPr kumimoji="1" lang="en-US" altLang="ja-JP" sz="1100" dirty="0">
              <a:latin typeface="Meiryo UI" panose="020B0604030504040204" pitchFamily="50" charset="-128"/>
              <a:ea typeface="Meiryo UI" panose="020B0604030504040204" pitchFamily="50" charset="-128"/>
            </a:endParaRPr>
          </a:p>
          <a:p>
            <a:pPr>
              <a:lnSpc>
                <a:spcPts val="1700"/>
              </a:lnSpc>
            </a:pPr>
            <a:endParaRPr kumimoji="1" lang="en-US" altLang="ja-JP" sz="1100" dirty="0">
              <a:latin typeface="Meiryo UI" panose="020B0604030504040204" pitchFamily="50" charset="-128"/>
              <a:ea typeface="Meiryo UI" panose="020B0604030504040204" pitchFamily="50" charset="-128"/>
            </a:endParaRPr>
          </a:p>
          <a:p>
            <a:pPr>
              <a:lnSpc>
                <a:spcPts val="1700"/>
              </a:lnSpc>
            </a:pPr>
            <a:endParaRPr kumimoji="1" lang="en-US" altLang="ja-JP" sz="1100" dirty="0">
              <a:latin typeface="Meiryo UI" panose="020B0604030504040204" pitchFamily="50" charset="-128"/>
              <a:ea typeface="Meiryo UI" panose="020B0604030504040204" pitchFamily="50" charset="-128"/>
            </a:endParaRPr>
          </a:p>
          <a:p>
            <a:pPr>
              <a:lnSpc>
                <a:spcPts val="1700"/>
              </a:lnSpc>
            </a:pPr>
            <a:endParaRPr kumimoji="1" lang="en-US" altLang="ja-JP" sz="1100" dirty="0">
              <a:latin typeface="Meiryo UI" panose="020B0604030504040204" pitchFamily="50" charset="-128"/>
              <a:ea typeface="Meiryo UI" panose="020B0604030504040204" pitchFamily="50" charset="-128"/>
            </a:endParaRPr>
          </a:p>
          <a:p>
            <a:pPr>
              <a:lnSpc>
                <a:spcPts val="1700"/>
              </a:lnSpc>
            </a:pPr>
            <a:endParaRPr kumimoji="1" lang="en-US" altLang="ja-JP" sz="1100" dirty="0">
              <a:latin typeface="Meiryo UI" panose="020B0604030504040204" pitchFamily="50" charset="-128"/>
              <a:ea typeface="Meiryo UI" panose="020B0604030504040204" pitchFamily="50" charset="-128"/>
            </a:endParaRPr>
          </a:p>
        </p:txBody>
      </p:sp>
      <p:sp>
        <p:nvSpPr>
          <p:cNvPr id="13" name="正方形/長方形 12">
            <a:extLst>
              <a:ext uri="{FF2B5EF4-FFF2-40B4-BE49-F238E27FC236}">
                <a16:creationId xmlns:a16="http://schemas.microsoft.com/office/drawing/2014/main" id="{5235F8AB-5C6C-4C74-8CE3-9D8BE70D3FF4}"/>
              </a:ext>
            </a:extLst>
          </p:cNvPr>
          <p:cNvSpPr/>
          <p:nvPr/>
        </p:nvSpPr>
        <p:spPr bwMode="auto">
          <a:xfrm>
            <a:off x="95375" y="169194"/>
            <a:ext cx="1198656" cy="403157"/>
          </a:xfrm>
          <a:prstGeom prst="rect">
            <a:avLst/>
          </a:prstGeom>
          <a:solidFill>
            <a:srgbClr val="FF0000"/>
          </a:solidFill>
          <a:ln w="9525">
            <a:noFill/>
            <a:miter lim="800000"/>
            <a:headEnd/>
            <a:tailEnd/>
          </a:ln>
        </p:spPr>
        <p:txBody>
          <a:bodyPr rtlCol="0" anchor="ctr" anchorCtr="0"/>
          <a:lstStyle/>
          <a:p>
            <a:pPr algn="ctr">
              <a:lnSpc>
                <a:spcPct val="150000"/>
              </a:lnSpc>
            </a:pPr>
            <a:r>
              <a:rPr kumimoji="1" lang="ja-JP" altLang="en-US" sz="1600" b="1" dirty="0">
                <a:solidFill>
                  <a:schemeClr val="bg1"/>
                </a:solidFill>
                <a:latin typeface="Meiryo UI" panose="020B0604030504040204" pitchFamily="50" charset="-128"/>
                <a:ea typeface="Meiryo UI" panose="020B0604030504040204" pitchFamily="50" charset="-128"/>
                <a:cs typeface="Meiryo UI" panose="020B0604030504040204" pitchFamily="50" charset="-128"/>
              </a:rPr>
              <a:t>記入例</a:t>
            </a:r>
          </a:p>
        </p:txBody>
      </p:sp>
      <p:sp>
        <p:nvSpPr>
          <p:cNvPr id="3" name="楕円 2">
            <a:extLst>
              <a:ext uri="{FF2B5EF4-FFF2-40B4-BE49-F238E27FC236}">
                <a16:creationId xmlns:a16="http://schemas.microsoft.com/office/drawing/2014/main" id="{5D7F2B80-0D46-42DA-AD18-EF65FC81DC29}"/>
              </a:ext>
            </a:extLst>
          </p:cNvPr>
          <p:cNvSpPr/>
          <p:nvPr/>
        </p:nvSpPr>
        <p:spPr bwMode="auto">
          <a:xfrm>
            <a:off x="6125812" y="1781175"/>
            <a:ext cx="1179863" cy="219075"/>
          </a:xfrm>
          <a:prstGeom prst="ellipse">
            <a:avLst/>
          </a:prstGeom>
          <a:noFill/>
          <a:ln w="9525">
            <a:solidFill>
              <a:schemeClr val="tx1"/>
            </a:solidFill>
            <a:miter lim="800000"/>
            <a:headEnd/>
            <a:tailEnd/>
          </a:ln>
        </p:spPr>
        <p:txBody>
          <a:bodyPr rtlCol="0" anchor="ctr" anchorCtr="0"/>
          <a:lstStyle/>
          <a:p>
            <a:pPr algn="ctr">
              <a:lnSpc>
                <a:spcPct val="150000"/>
              </a:lnSpc>
            </a:pPr>
            <a:endParaRPr kumimoji="1" lang="ja-JP" altLang="en-US" sz="1600" b="1" dirty="0">
              <a:latin typeface="Meiryo UI" panose="020B0604030504040204" pitchFamily="50" charset="-128"/>
              <a:ea typeface="Meiryo UI" panose="020B0604030504040204" pitchFamily="50" charset="-128"/>
              <a:cs typeface="Meiryo UI" panose="020B0604030504040204" pitchFamily="50" charset="-128"/>
            </a:endParaRPr>
          </a:p>
        </p:txBody>
      </p:sp>
      <p:sp>
        <p:nvSpPr>
          <p:cNvPr id="15" name="四角形吹き出し 1">
            <a:extLst>
              <a:ext uri="{FF2B5EF4-FFF2-40B4-BE49-F238E27FC236}">
                <a16:creationId xmlns:a16="http://schemas.microsoft.com/office/drawing/2014/main" id="{74843A32-3092-4EB4-BD30-7846ACE5CB30}"/>
              </a:ext>
            </a:extLst>
          </p:cNvPr>
          <p:cNvSpPr/>
          <p:nvPr/>
        </p:nvSpPr>
        <p:spPr bwMode="auto">
          <a:xfrm>
            <a:off x="-3334842" y="665723"/>
            <a:ext cx="3083634" cy="3964644"/>
          </a:xfrm>
          <a:prstGeom prst="wedgeRectCallout">
            <a:avLst>
              <a:gd name="adj1" fmla="val 59979"/>
              <a:gd name="adj2" fmla="val 22262"/>
            </a:avLst>
          </a:prstGeom>
          <a:solidFill>
            <a:schemeClr val="bg1"/>
          </a:solidFill>
          <a:ln w="9525">
            <a:solidFill>
              <a:srgbClr val="0070C0"/>
            </a:solidFill>
            <a:miter lim="800000"/>
            <a:headEnd/>
            <a:tailEnd/>
          </a:ln>
        </p:spPr>
        <p:txBody>
          <a:bodyPr rtlCol="0" anchor="ctr" anchorCtr="0"/>
          <a:lstStyle/>
          <a:p>
            <a:r>
              <a:rPr kumimoji="1" lang="ja-JP" altLang="en-US" sz="1600" b="1" dirty="0">
                <a:latin typeface="Meiryo UI" panose="020B0604030504040204" pitchFamily="50" charset="-128"/>
                <a:ea typeface="Meiryo UI" panose="020B0604030504040204" pitchFamily="50" charset="-128"/>
                <a:cs typeface="Meiryo UI" panose="020B0604030504040204" pitchFamily="50" charset="-128"/>
              </a:rPr>
              <a:t>❶から❻の中から「インターンシップを実施する上で困っていること」を選び、</a:t>
            </a:r>
            <a:br>
              <a:rPr kumimoji="1" lang="en-US" altLang="ja-JP" sz="1600" b="1" dirty="0">
                <a:latin typeface="Meiryo UI" panose="020B0604030504040204" pitchFamily="50" charset="-128"/>
                <a:ea typeface="Meiryo UI" panose="020B0604030504040204" pitchFamily="50" charset="-128"/>
                <a:cs typeface="Meiryo UI" panose="020B0604030504040204" pitchFamily="50" charset="-128"/>
              </a:rPr>
            </a:br>
            <a:r>
              <a:rPr kumimoji="1" lang="ja-JP" altLang="en-US" sz="1600" b="1" dirty="0">
                <a:latin typeface="Meiryo UI" panose="020B0604030504040204" pitchFamily="50" charset="-128"/>
                <a:ea typeface="Meiryo UI" panose="020B0604030504040204" pitchFamily="50" charset="-128"/>
                <a:cs typeface="Meiryo UI" panose="020B0604030504040204" pitchFamily="50" charset="-128"/>
              </a:rPr>
              <a:t>・ほかの選択肢を削除 </a:t>
            </a:r>
            <a:r>
              <a:rPr kumimoji="1" lang="ja-JP" altLang="en-US" sz="1100" b="1" dirty="0">
                <a:latin typeface="Meiryo UI" panose="020B0604030504040204" pitchFamily="50" charset="-128"/>
                <a:ea typeface="Meiryo UI" panose="020B0604030504040204" pitchFamily="50" charset="-128"/>
                <a:cs typeface="Meiryo UI" panose="020B0604030504040204" pitchFamily="50" charset="-128"/>
              </a:rPr>
              <a:t>もしくは</a:t>
            </a:r>
            <a:br>
              <a:rPr kumimoji="1" lang="en-US" altLang="ja-JP" sz="1600" b="1" dirty="0">
                <a:latin typeface="Meiryo UI" panose="020B0604030504040204" pitchFamily="50" charset="-128"/>
                <a:ea typeface="Meiryo UI" panose="020B0604030504040204" pitchFamily="50" charset="-128"/>
                <a:cs typeface="Meiryo UI" panose="020B0604030504040204" pitchFamily="50" charset="-128"/>
              </a:rPr>
            </a:br>
            <a:r>
              <a:rPr kumimoji="1" lang="ja-JP" altLang="en-US" sz="1600" b="1" dirty="0">
                <a:latin typeface="Meiryo UI" panose="020B0604030504040204" pitchFamily="50" charset="-128"/>
                <a:ea typeface="Meiryo UI" panose="020B0604030504040204" pitchFamily="50" charset="-128"/>
                <a:cs typeface="Meiryo UI" panose="020B0604030504040204" pitchFamily="50" charset="-128"/>
              </a:rPr>
              <a:t>・選んだ項目を赤字にする </a:t>
            </a:r>
            <a:r>
              <a:rPr kumimoji="1" lang="ja-JP" altLang="en-US" sz="1100" b="1" dirty="0">
                <a:latin typeface="Meiryo UI" panose="020B0604030504040204" pitchFamily="50" charset="-128"/>
                <a:ea typeface="Meiryo UI" panose="020B0604030504040204" pitchFamily="50" charset="-128"/>
                <a:cs typeface="Meiryo UI" panose="020B0604030504040204" pitchFamily="50" charset="-128"/>
              </a:rPr>
              <a:t>もしくは</a:t>
            </a:r>
            <a:br>
              <a:rPr kumimoji="1" lang="en-US" altLang="ja-JP" sz="1600" b="1" dirty="0">
                <a:latin typeface="Meiryo UI" panose="020B0604030504040204" pitchFamily="50" charset="-128"/>
                <a:ea typeface="Meiryo UI" panose="020B0604030504040204" pitchFamily="50" charset="-128"/>
                <a:cs typeface="Meiryo UI" panose="020B0604030504040204" pitchFamily="50" charset="-128"/>
              </a:rPr>
            </a:br>
            <a:r>
              <a:rPr kumimoji="1" lang="ja-JP" altLang="en-US" sz="1600" b="1" dirty="0">
                <a:latin typeface="Meiryo UI" panose="020B0604030504040204" pitchFamily="50" charset="-128"/>
                <a:ea typeface="Meiryo UI" panose="020B0604030504040204" pitchFamily="50" charset="-128"/>
                <a:cs typeface="Meiryo UI" panose="020B0604030504040204" pitchFamily="50" charset="-128"/>
              </a:rPr>
              <a:t>・選んだ項目をマル〇で囲む</a:t>
            </a:r>
            <a:br>
              <a:rPr kumimoji="1" lang="en-US" altLang="ja-JP" sz="1600" b="1" dirty="0">
                <a:latin typeface="Meiryo UI" panose="020B0604030504040204" pitchFamily="50" charset="-128"/>
                <a:ea typeface="Meiryo UI" panose="020B0604030504040204" pitchFamily="50" charset="-128"/>
                <a:cs typeface="Meiryo UI" panose="020B0604030504040204" pitchFamily="50" charset="-128"/>
              </a:rPr>
            </a:br>
            <a:r>
              <a:rPr kumimoji="1" lang="ja-JP" altLang="en-US" sz="1600" b="1" dirty="0">
                <a:latin typeface="Meiryo UI" panose="020B0604030504040204" pitchFamily="50" charset="-128"/>
                <a:ea typeface="Meiryo UI" panose="020B0604030504040204" pitchFamily="50" charset="-128"/>
                <a:cs typeface="Meiryo UI" panose="020B0604030504040204" pitchFamily="50" charset="-128"/>
              </a:rPr>
              <a:t>など、どれを選択したのか分かるようにしてください。</a:t>
            </a:r>
            <a:br>
              <a:rPr kumimoji="1" lang="en-US" altLang="ja-JP" sz="1600" b="1" dirty="0">
                <a:latin typeface="Meiryo UI" panose="020B0604030504040204" pitchFamily="50" charset="-128"/>
                <a:ea typeface="Meiryo UI" panose="020B0604030504040204" pitchFamily="50" charset="-128"/>
                <a:cs typeface="Meiryo UI" panose="020B0604030504040204" pitchFamily="50" charset="-128"/>
              </a:rPr>
            </a:br>
            <a:r>
              <a:rPr kumimoji="1" lang="en-US" altLang="ja-JP" sz="1200" b="1" dirty="0">
                <a:latin typeface="Meiryo UI" panose="020B0604030504040204" pitchFamily="50" charset="-128"/>
                <a:ea typeface="Meiryo UI" panose="020B0604030504040204" pitchFamily="50" charset="-128"/>
                <a:cs typeface="Meiryo UI" panose="020B0604030504040204" pitchFamily="50" charset="-128"/>
              </a:rPr>
              <a:t>※</a:t>
            </a:r>
            <a:r>
              <a:rPr kumimoji="1" lang="ja-JP" altLang="en-US" sz="1200" b="1" dirty="0">
                <a:latin typeface="Meiryo UI" panose="020B0604030504040204" pitchFamily="50" charset="-128"/>
                <a:ea typeface="Meiryo UI" panose="020B0604030504040204" pitchFamily="50" charset="-128"/>
                <a:cs typeface="Meiryo UI" panose="020B0604030504040204" pitchFamily="50" charset="-128"/>
              </a:rPr>
              <a:t>３つまで。同じ番号を複数選んでいただいても</a:t>
            </a:r>
            <a:r>
              <a:rPr kumimoji="1" lang="en-US" altLang="ja-JP" sz="1200" b="1" dirty="0">
                <a:latin typeface="Meiryo UI" panose="020B0604030504040204" pitchFamily="50" charset="-128"/>
                <a:ea typeface="Meiryo UI" panose="020B0604030504040204" pitchFamily="50" charset="-128"/>
                <a:cs typeface="Meiryo UI" panose="020B0604030504040204" pitchFamily="50" charset="-128"/>
              </a:rPr>
              <a:t>OK</a:t>
            </a:r>
            <a:r>
              <a:rPr kumimoji="1" lang="ja-JP" altLang="en-US" sz="1200" b="1" dirty="0">
                <a:latin typeface="Meiryo UI" panose="020B0604030504040204" pitchFamily="50" charset="-128"/>
                <a:ea typeface="Meiryo UI" panose="020B0604030504040204" pitchFamily="50" charset="-128"/>
                <a:cs typeface="Meiryo UI" panose="020B0604030504040204" pitchFamily="50" charset="-128"/>
              </a:rPr>
              <a:t>です</a:t>
            </a:r>
            <a:endParaRPr kumimoji="1" lang="en-US" altLang="ja-JP" sz="1200" b="1" dirty="0">
              <a:latin typeface="Meiryo UI" panose="020B0604030504040204" pitchFamily="50" charset="-128"/>
              <a:ea typeface="Meiryo UI" panose="020B0604030504040204" pitchFamily="50" charset="-128"/>
              <a:cs typeface="Meiryo UI" panose="020B0604030504040204" pitchFamily="50" charset="-128"/>
            </a:endParaRPr>
          </a:p>
          <a:p>
            <a:br>
              <a:rPr kumimoji="1" lang="en-US" altLang="ja-JP" sz="1600" b="1" dirty="0">
                <a:latin typeface="Meiryo UI" panose="020B0604030504040204" pitchFamily="50" charset="-128"/>
                <a:ea typeface="Meiryo UI" panose="020B0604030504040204" pitchFamily="50" charset="-128"/>
                <a:cs typeface="Meiryo UI" panose="020B0604030504040204" pitchFamily="50" charset="-128"/>
              </a:rPr>
            </a:br>
            <a:r>
              <a:rPr kumimoji="1" lang="ja-JP" altLang="en-US" sz="1600" b="1" dirty="0">
                <a:latin typeface="Meiryo UI" panose="020B0604030504040204" pitchFamily="50" charset="-128"/>
                <a:ea typeface="Meiryo UI" panose="020B0604030504040204" pitchFamily="50" charset="-128"/>
                <a:cs typeface="Meiryo UI" panose="020B0604030504040204" pitchFamily="50" charset="-128"/>
              </a:rPr>
              <a:t>・選んだ項目の具体的な内容をご記入ください</a:t>
            </a:r>
            <a:endParaRPr kumimoji="1" lang="en-US" altLang="ja-JP" sz="1600" b="1" dirty="0">
              <a:latin typeface="Meiryo UI" panose="020B0604030504040204" pitchFamily="50" charset="-128"/>
              <a:ea typeface="Meiryo UI" panose="020B0604030504040204" pitchFamily="50" charset="-128"/>
              <a:cs typeface="Meiryo UI" panose="020B0604030504040204" pitchFamily="50" charset="-128"/>
            </a:endParaRPr>
          </a:p>
          <a:p>
            <a:br>
              <a:rPr kumimoji="1" lang="en-US" altLang="ja-JP" sz="1600" b="1" dirty="0">
                <a:solidFill>
                  <a:srgbClr val="FF0000"/>
                </a:solidFill>
                <a:latin typeface="Meiryo UI" panose="020B0604030504040204" pitchFamily="50" charset="-128"/>
                <a:ea typeface="Meiryo UI" panose="020B0604030504040204" pitchFamily="50" charset="-128"/>
                <a:cs typeface="Meiryo UI" panose="020B0604030504040204" pitchFamily="50" charset="-128"/>
              </a:rPr>
            </a:br>
            <a:r>
              <a:rPr kumimoji="1" lang="ja-JP" altLang="en-US" sz="1600" b="1" dirty="0">
                <a:solidFill>
                  <a:srgbClr val="FF0000"/>
                </a:solidFill>
                <a:latin typeface="Meiryo UI" panose="020B0604030504040204" pitchFamily="50" charset="-128"/>
                <a:ea typeface="Meiryo UI" panose="020B0604030504040204" pitchFamily="50" charset="-128"/>
                <a:cs typeface="Meiryo UI" panose="020B0604030504040204" pitchFamily="50" charset="-128"/>
              </a:rPr>
              <a:t>グループワークで共有いただきます</a:t>
            </a:r>
            <a:endParaRPr kumimoji="1" lang="en-US" altLang="ja-JP" sz="1600" b="1" dirty="0">
              <a:solidFill>
                <a:srgbClr val="FF0000"/>
              </a:solidFill>
              <a:latin typeface="Meiryo UI" panose="020B0604030504040204" pitchFamily="50" charset="-128"/>
              <a:ea typeface="Meiryo UI" panose="020B0604030504040204" pitchFamily="50" charset="-128"/>
              <a:cs typeface="Meiryo UI" panose="020B0604030504040204" pitchFamily="50" charset="-128"/>
            </a:endParaRPr>
          </a:p>
        </p:txBody>
      </p:sp>
    </p:spTree>
    <p:extLst>
      <p:ext uri="{BB962C8B-B14F-4D97-AF65-F5344CB8AC3E}">
        <p14:creationId xmlns:p14="http://schemas.microsoft.com/office/powerpoint/2010/main" val="2399943441"/>
      </p:ext>
    </p:extLst>
  </p:cSld>
  <p:clrMapOvr>
    <a:masterClrMapping/>
  </p:clrMapOvr>
</p:sld>
</file>

<file path=ppt/theme/theme1.xml><?xml version="1.0" encoding="utf-8"?>
<a:theme xmlns:a="http://schemas.openxmlformats.org/drawingml/2006/main" name="Office テーマ">
  <a:themeElements>
    <a:clrScheme name="Office テーマ">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テーマ">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テーマ">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solidFill>
          <a:schemeClr val="bg1"/>
        </a:solidFill>
        <a:ln w="9525">
          <a:solidFill>
            <a:srgbClr val="0070C0"/>
          </a:solidFill>
          <a:miter lim="800000"/>
          <a:headEnd/>
          <a:tailEnd/>
        </a:ln>
      </a:spPr>
      <a:bodyPr anchor="ctr" anchorCtr="0"/>
      <a:lstStyle>
        <a:defPPr>
          <a:lnSpc>
            <a:spcPct val="150000"/>
          </a:lnSpc>
          <a:defRPr sz="1600" b="1" dirty="0" smtClean="0">
            <a:latin typeface="Meiryo UI" panose="020B0604030504040204" pitchFamily="50" charset="-128"/>
            <a:ea typeface="Meiryo UI" panose="020B0604030504040204" pitchFamily="50" charset="-128"/>
            <a:cs typeface="Meiryo UI" panose="020B0604030504040204" pitchFamily="50" charset="-128"/>
          </a:defRPr>
        </a:defPPr>
      </a:lst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游ゴシック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游ゴシック"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ドキュメント" ma:contentTypeID="0x0101008F67CF5122F4AF4AA0F5B8B0C803763C" ma:contentTypeVersion="8" ma:contentTypeDescription="新しいドキュメントを作成します。" ma:contentTypeScope="" ma:versionID="1861234695982a2b926685499a5be9ec">
  <xsd:schema xmlns:xsd="http://www.w3.org/2001/XMLSchema" xmlns:xs="http://www.w3.org/2001/XMLSchema" xmlns:p="http://schemas.microsoft.com/office/2006/metadata/properties" xmlns:ns2="fe2c28ac-cfdf-493f-9ee9-36b686abfe13" targetNamespace="http://schemas.microsoft.com/office/2006/metadata/properties" ma:root="true" ma:fieldsID="2d2b27b8f34540f2f55fcb49155c3a4c" ns2:_="">
    <xsd:import namespace="fe2c28ac-cfdf-493f-9ee9-36b686abfe13"/>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DateTaken" minOccurs="0"/>
                <xsd:element ref="ns2:MediaServiceLocation"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e2c28ac-cfdf-493f-9ee9-36b686abfe1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MediaServiceAuto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Location" ma:index="13" nillable="true" ma:displayName="Location" ma:internalName="MediaServiceLocatio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コンテンツ タイプ"/>
        <xsd:element ref="dc:title" minOccurs="0" maxOccurs="1" ma:index="4" ma:displayName="タイトル"/>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797B5C7-E12D-44D9-B252-3AD13A320856}">
  <ds:schemaRefs>
    <ds:schemaRef ds:uri="http://purl.org/dc/terms/"/>
    <ds:schemaRef ds:uri="http://schemas.openxmlformats.org/package/2006/metadata/core-properties"/>
    <ds:schemaRef ds:uri="http://schemas.microsoft.com/office/2006/documentManagement/types"/>
    <ds:schemaRef ds:uri="fe2c28ac-cfdf-493f-9ee9-36b686abfe13"/>
    <ds:schemaRef ds:uri="http://purl.org/dc/elements/1.1/"/>
    <ds:schemaRef ds:uri="http://schemas.microsoft.com/office/2006/metadata/properties"/>
    <ds:schemaRef ds:uri="http://schemas.microsoft.com/office/infopath/2007/PartnerControls"/>
    <ds:schemaRef ds:uri="http://www.w3.org/XML/1998/namespace"/>
    <ds:schemaRef ds:uri="http://purl.org/dc/dcmitype/"/>
  </ds:schemaRefs>
</ds:datastoreItem>
</file>

<file path=customXml/itemProps2.xml><?xml version="1.0" encoding="utf-8"?>
<ds:datastoreItem xmlns:ds="http://schemas.openxmlformats.org/officeDocument/2006/customXml" ds:itemID="{CEACE777-6A8C-49CC-A0D7-F00066CCBB7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e2c28ac-cfdf-493f-9ee9-36b686abfe1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7A04C1C-DB04-42E8-9C61-8F711399125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6877</TotalTime>
  <Words>511</Words>
  <Application>Microsoft Office PowerPoint</Application>
  <PresentationFormat>画面に合わせる (4:3)</PresentationFormat>
  <Paragraphs>103</Paragraphs>
  <Slides>2</Slides>
  <Notes>2</Notes>
  <HiddenSlides>0</HiddenSlides>
  <MMClips>0</MMClips>
  <ScaleCrop>false</ScaleCrop>
  <HeadingPairs>
    <vt:vector size="6" baseType="variant">
      <vt:variant>
        <vt:lpstr>使用されているフォント</vt:lpstr>
      </vt:variant>
      <vt:variant>
        <vt:i4>6</vt:i4>
      </vt:variant>
      <vt:variant>
        <vt:lpstr>テーマ</vt:lpstr>
      </vt:variant>
      <vt:variant>
        <vt:i4>1</vt:i4>
      </vt:variant>
      <vt:variant>
        <vt:lpstr>スライド タイトル</vt:lpstr>
      </vt:variant>
      <vt:variant>
        <vt:i4>2</vt:i4>
      </vt:variant>
    </vt:vector>
  </HeadingPairs>
  <TitlesOfParts>
    <vt:vector size="9" baseType="lpstr">
      <vt:lpstr>Meiryo UI</vt:lpstr>
      <vt:lpstr>メイリオ</vt:lpstr>
      <vt:lpstr>游ゴシック</vt:lpstr>
      <vt:lpstr>Arial</vt:lpstr>
      <vt:lpstr>Calibri</vt:lpstr>
      <vt:lpstr>Calibri Light</vt:lpstr>
      <vt:lpstr>Office テーマ</vt:lpstr>
      <vt:lpstr>PowerPoint プレゼンテーション</vt:lpstr>
      <vt:lpstr>PowerPoint プレゼンテーション</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プレゼンテーション</dc:title>
  <dc:creator>cafe-0019</dc:creator>
  <cp:lastModifiedBy>cafe-0017</cp:lastModifiedBy>
  <cp:revision>1166</cp:revision>
  <cp:lastPrinted>2020-11-17T00:55:41Z</cp:lastPrinted>
  <dcterms:created xsi:type="dcterms:W3CDTF">2020-09-30T06:49:47Z</dcterms:created>
  <dcterms:modified xsi:type="dcterms:W3CDTF">2022-11-22T02:59:04Z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0x0101008F67CF5122F4AF4AA0F5B8B0C803763C</vt:lpwstr>
  </property>
</Properties>
</file>