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B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72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3059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7964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992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273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55039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9806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7492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34417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47598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7728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523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CDA60-0DBA-4C2B-AF97-85FE75FE641F}" type="datetimeFigureOut">
              <a:rPr kumimoji="1" lang="ja-JP" altLang="en-US" smtClean="0"/>
              <a:t>2018/6/25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43A11-3C9B-4506-A96D-886AC33D744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127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128789" y="68320"/>
            <a:ext cx="75470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ja-JP" sz="4400" b="1" dirty="0">
                <a:solidFill>
                  <a:srgbClr val="7030A0"/>
                </a:solidFill>
              </a:rPr>
              <a:t>◆企業の担当者への連絡例◆</a:t>
            </a:r>
            <a:endParaRPr lang="ja-JP" altLang="ja-JP" sz="4400" dirty="0">
              <a:solidFill>
                <a:srgbClr val="7030A0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737162" y="1769141"/>
            <a:ext cx="1146219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ja-JP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「</a:t>
            </a:r>
            <a:r>
              <a:rPr kumimoji="0" lang="ja-JP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私</a:t>
            </a:r>
            <a:r>
              <a:rPr kumimoji="0" lang="en-US" altLang="ja-JP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(</a:t>
            </a:r>
            <a:r>
              <a:rPr kumimoji="0" lang="ja-JP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わたくし</a:t>
            </a:r>
            <a:r>
              <a:rPr kumimoji="0" lang="en-US" altLang="ja-JP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)</a:t>
            </a:r>
            <a:r>
              <a:rPr kumimoji="0" lang="ja-JP" alt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、</a:t>
            </a:r>
            <a:r>
              <a:rPr kumimoji="0" lang="ja-JP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○○大学</a:t>
            </a:r>
            <a:r>
              <a:rPr kumimoji="0" lang="en-US" altLang="ja-JP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××</a:t>
            </a:r>
            <a:r>
              <a:rPr kumimoji="0" lang="ja-JP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学部■年の△△と申します。</a:t>
            </a:r>
            <a:endParaRPr kumimoji="0" lang="ja-JP" alt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ja-JP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ご担当の□□様はいらっしゃいますでしょうか。」</a:t>
            </a:r>
            <a:endParaRPr kumimoji="0" lang="ja-JP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6595826" y="4646102"/>
            <a:ext cx="4972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ja-JP" sz="320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担当者が</a:t>
            </a:r>
            <a:r>
              <a:rPr lang="ja-JP" altLang="en-US" sz="3200" b="1" u="sng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不在</a:t>
            </a:r>
            <a:r>
              <a:rPr lang="ja-JP" altLang="ja-JP" sz="320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の場合</a:t>
            </a:r>
            <a:endParaRPr lang="en-US" altLang="ja-JP" sz="3200" b="1" dirty="0"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</p:txBody>
      </p:sp>
      <p:sp>
        <p:nvSpPr>
          <p:cNvPr id="7" name="下矢印 6"/>
          <p:cNvSpPr/>
          <p:nvPr/>
        </p:nvSpPr>
        <p:spPr>
          <a:xfrm>
            <a:off x="2800898" y="3155484"/>
            <a:ext cx="978795" cy="1133341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下矢印 7"/>
          <p:cNvSpPr/>
          <p:nvPr/>
        </p:nvSpPr>
        <p:spPr>
          <a:xfrm>
            <a:off x="8592688" y="3162224"/>
            <a:ext cx="978795" cy="1133341"/>
          </a:xfrm>
          <a:prstGeom prst="down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592763" y="1649498"/>
            <a:ext cx="11175796" cy="1359770"/>
          </a:xfrm>
          <a:prstGeom prst="roundRect">
            <a:avLst/>
          </a:prstGeom>
          <a:noFill/>
          <a:ln w="57150">
            <a:solidFill>
              <a:srgbClr val="FFC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角丸四角形 16"/>
          <p:cNvSpPr/>
          <p:nvPr/>
        </p:nvSpPr>
        <p:spPr>
          <a:xfrm>
            <a:off x="6886238" y="4448521"/>
            <a:ext cx="4391696" cy="1066992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1046891" y="4448521"/>
            <a:ext cx="4353060" cy="1066992"/>
          </a:xfrm>
          <a:prstGeom prst="roundRect">
            <a:avLst/>
          </a:prstGeom>
          <a:noFill/>
          <a:ln w="5715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737162" y="4646103"/>
            <a:ext cx="4972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ja-JP" sz="320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担当者が</a:t>
            </a:r>
            <a:r>
              <a:rPr lang="ja-JP" altLang="en-US" sz="3200" b="1" u="sng" dirty="0">
                <a:ea typeface="HG丸ｺﾞｼｯｸM-PRO" panose="020F0600000000000000" pitchFamily="50" charset="-128"/>
                <a:cs typeface="Times New Roman" panose="02020603050405020304" pitchFamily="18" charset="0"/>
              </a:rPr>
              <a:t>在席</a:t>
            </a:r>
            <a:r>
              <a:rPr lang="ja-JP" altLang="ja-JP" sz="320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の場合</a:t>
            </a:r>
            <a:endParaRPr lang="en-US" altLang="ja-JP" sz="3200" b="1" dirty="0"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218658" y="5657671"/>
            <a:ext cx="4559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7200" dirty="0" smtClean="0">
                <a:solidFill>
                  <a:srgbClr val="0070C0"/>
                </a:solidFill>
              </a:rPr>
              <a:t>P2</a:t>
            </a:r>
            <a:r>
              <a:rPr kumimoji="1" lang="ja-JP" altLang="en-US" sz="7200" dirty="0" smtClean="0">
                <a:solidFill>
                  <a:srgbClr val="0070C0"/>
                </a:solidFill>
              </a:rPr>
              <a:t>へ！！</a:t>
            </a:r>
            <a:endParaRPr kumimoji="1" lang="ja-JP" altLang="en-US" sz="7200" dirty="0">
              <a:solidFill>
                <a:srgbClr val="0070C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877062" y="5657670"/>
            <a:ext cx="4559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7200" dirty="0" smtClean="0">
                <a:solidFill>
                  <a:srgbClr val="00B050"/>
                </a:solidFill>
              </a:rPr>
              <a:t>P3</a:t>
            </a:r>
            <a:r>
              <a:rPr kumimoji="1" lang="ja-JP" altLang="en-US" sz="7200" dirty="0" smtClean="0">
                <a:solidFill>
                  <a:srgbClr val="00B050"/>
                </a:solidFill>
              </a:rPr>
              <a:t>へ！！</a:t>
            </a:r>
            <a:endParaRPr kumimoji="1" lang="ja-JP" altLang="en-US" sz="7200" dirty="0">
              <a:solidFill>
                <a:srgbClr val="00B050"/>
              </a:solidFill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6180661" y="911767"/>
            <a:ext cx="6125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dirty="0" smtClean="0">
                <a:solidFill>
                  <a:srgbClr val="FF0000"/>
                </a:solidFill>
              </a:rPr>
              <a:t>7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月</a:t>
            </a:r>
            <a:r>
              <a:rPr lang="en-US" altLang="ja-JP" sz="3200" b="1" dirty="0">
                <a:solidFill>
                  <a:srgbClr val="FF0000"/>
                </a:solidFill>
              </a:rPr>
              <a:t>6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日</a:t>
            </a:r>
            <a:r>
              <a:rPr kumimoji="1" lang="ja-JP" altLang="en-US" sz="3200" b="1" dirty="0" smtClean="0">
                <a:solidFill>
                  <a:srgbClr val="FF0000"/>
                </a:solidFill>
              </a:rPr>
              <a:t>（金）までに電話してね！！</a:t>
            </a:r>
            <a:endParaRPr kumimoji="1" lang="ja-JP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0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193183" y="218940"/>
            <a:ext cx="503564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ja-JP" sz="4000" b="1" dirty="0" smtClean="0">
                <a:solidFill>
                  <a:srgbClr val="0070C0"/>
                </a:solidFill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担当者が在席の場合</a:t>
            </a:r>
            <a:endParaRPr lang="en-US" altLang="ja-JP" sz="4000" b="1" dirty="0" smtClean="0">
              <a:solidFill>
                <a:srgbClr val="0070C0"/>
              </a:solidFill>
              <a:effectLst/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  <a:p>
            <a:endParaRPr lang="ja-JP" altLang="en-US" sz="3600" dirty="0">
              <a:solidFill>
                <a:srgbClr val="0070C0"/>
              </a:solidFill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309093" y="1309189"/>
            <a:ext cx="11616743" cy="423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ja-JP" altLang="en-US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「</a:t>
            </a: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この度はインターンシップの受入れをいただき、</a:t>
            </a:r>
            <a:endParaRPr lang="en-US" altLang="ja-JP" sz="3850" b="1" kern="100" dirty="0" smtClean="0">
              <a:effectLst/>
              <a:latin typeface="Century" panose="02040604050505020304" pitchFamily="18" charset="0"/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誠にありがとうございます。</a:t>
            </a:r>
            <a:endParaRPr lang="en-US" altLang="ja-JP" sz="3850" b="1" kern="100" dirty="0" smtClean="0">
              <a:effectLst/>
              <a:latin typeface="Century" panose="02040604050505020304" pitchFamily="18" charset="0"/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インターンシップ期間を確認させて下さい。</a:t>
            </a:r>
            <a:endParaRPr lang="en-US" altLang="ja-JP" sz="3850" b="1" kern="100" dirty="0" smtClean="0">
              <a:effectLst/>
              <a:latin typeface="Century" panose="02040604050505020304" pitchFamily="18" charset="0"/>
              <a:ea typeface="HG丸ｺﾞｼｯｸM-PRO" panose="020F0600000000000000" pitchFamily="50" charset="-128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（分かっている場合は、「インターンシップの期間は○月△日～×日まででよろしいでしょ</a:t>
            </a:r>
            <a:r>
              <a:rPr lang="ja-JP" altLang="en-US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う</a:t>
            </a: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か」）</a:t>
            </a:r>
            <a:endParaRPr lang="ja-JP" altLang="ja-JP" sz="3850" kern="100" dirty="0" smtClean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r>
              <a:rPr lang="ja-JP" altLang="ja-JP" sz="385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当日までに準備しておくことはございます</a:t>
            </a:r>
            <a:r>
              <a:rPr lang="ja-JP" altLang="ja-JP" sz="3850" b="1" dirty="0" err="1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でしょうか</a:t>
            </a:r>
            <a:r>
              <a:rPr lang="ja-JP" altLang="ja-JP" sz="385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。</a:t>
            </a:r>
            <a:r>
              <a:rPr lang="ja-JP" altLang="en-US" sz="385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」</a:t>
            </a:r>
            <a:endParaRPr lang="ja-JP" altLang="en-US" sz="3850" dirty="0"/>
          </a:p>
        </p:txBody>
      </p:sp>
      <p:sp>
        <p:nvSpPr>
          <p:cNvPr id="6" name="角丸四角形 5"/>
          <p:cNvSpPr/>
          <p:nvPr/>
        </p:nvSpPr>
        <p:spPr>
          <a:xfrm>
            <a:off x="193183" y="1070766"/>
            <a:ext cx="11732653" cy="5003879"/>
          </a:xfrm>
          <a:prstGeom prst="roundRect">
            <a:avLst/>
          </a:prstGeom>
          <a:noFill/>
          <a:ln w="5715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125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463639" y="153980"/>
            <a:ext cx="6220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ja-JP" sz="4000" b="1" dirty="0" smtClean="0">
                <a:solidFill>
                  <a:srgbClr val="00B050"/>
                </a:solidFill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担当者が</a:t>
            </a:r>
            <a:r>
              <a:rPr lang="ja-JP" altLang="en-US" sz="4000" b="1" dirty="0">
                <a:solidFill>
                  <a:srgbClr val="00B050"/>
                </a:solidFill>
                <a:ea typeface="HG丸ｺﾞｼｯｸM-PRO" panose="020F0600000000000000" pitchFamily="50" charset="-128"/>
                <a:cs typeface="Times New Roman" panose="02020603050405020304" pitchFamily="18" charset="0"/>
              </a:rPr>
              <a:t>不在</a:t>
            </a:r>
            <a:r>
              <a:rPr lang="ja-JP" altLang="ja-JP" sz="4000" b="1" dirty="0" smtClean="0">
                <a:solidFill>
                  <a:srgbClr val="00B050"/>
                </a:solidFill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の場合</a:t>
            </a:r>
            <a:endParaRPr lang="ja-JP" altLang="en-US" sz="4000" dirty="0">
              <a:solidFill>
                <a:srgbClr val="00B050"/>
              </a:solidFill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193183" y="1070766"/>
            <a:ext cx="11732653" cy="5085335"/>
          </a:xfrm>
          <a:prstGeom prst="roundRect">
            <a:avLst/>
          </a:prstGeom>
          <a:noFill/>
          <a:ln w="57150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正方形/長方形 3"/>
          <p:cNvSpPr/>
          <p:nvPr/>
        </p:nvSpPr>
        <p:spPr>
          <a:xfrm>
            <a:off x="193183" y="1341222"/>
            <a:ext cx="12243515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「何時ごろお戻りでしょうか？（戻り時間を確認）</a:t>
            </a:r>
            <a:endParaRPr lang="ja-JP" altLang="ja-JP" sz="3850" kern="100" dirty="0" smtClean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それでは再度こちらからお電</a:t>
            </a:r>
            <a:r>
              <a:rPr lang="ja-JP" altLang="en-US" sz="3850" b="1" kern="100" dirty="0"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話</a:t>
            </a:r>
            <a:r>
              <a:rPr lang="ja-JP" altLang="ja-JP" sz="3850" b="1" kern="100" dirty="0" smtClean="0"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させていただきます。</a:t>
            </a:r>
            <a:endParaRPr lang="ja-JP" altLang="ja-JP" sz="3850" kern="100" dirty="0" smtClean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r>
              <a:rPr lang="ja-JP" altLang="ja-JP" sz="385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ありがとうございました。失礼いたします。」</a:t>
            </a:r>
            <a:endParaRPr lang="ja-JP" altLang="en-US" sz="3850" dirty="0"/>
          </a:p>
        </p:txBody>
      </p:sp>
      <p:sp>
        <p:nvSpPr>
          <p:cNvPr id="5" name="正方形/長方形 4"/>
          <p:cNvSpPr/>
          <p:nvPr/>
        </p:nvSpPr>
        <p:spPr>
          <a:xfrm>
            <a:off x="309092" y="3481420"/>
            <a:ext cx="1138492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ja-JP" altLang="ja-JP" sz="3850" b="1" kern="100" dirty="0" smtClean="0">
                <a:solidFill>
                  <a:srgbClr val="FF0000"/>
                </a:solidFill>
                <a:effectLst/>
                <a:latin typeface="Century" panose="02040604050505020304" pitchFamily="18" charset="0"/>
                <a:ea typeface="HG丸ｺﾞｼｯｸM-PRO" panose="020F0600000000000000" pitchFamily="50" charset="-128"/>
                <a:cs typeface="Times New Roman" panose="02020603050405020304" pitchFamily="18" charset="0"/>
              </a:rPr>
              <a:t>※後で電話するのを忘れずに！</a:t>
            </a:r>
            <a:endParaRPr lang="ja-JP" altLang="ja-JP" sz="3850" kern="100" dirty="0" smtClean="0">
              <a:effectLst/>
              <a:latin typeface="Century" panose="02040604050505020304" pitchFamily="18" charset="0"/>
              <a:ea typeface="ＭＳ 明朝" panose="02020609040205080304" pitchFamily="17" charset="-128"/>
              <a:cs typeface="Times New Roman" panose="02020603050405020304" pitchFamily="18" charset="0"/>
            </a:endParaRPr>
          </a:p>
          <a:p>
            <a:r>
              <a:rPr lang="ja-JP" altLang="ja-JP" sz="3850" b="1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※先方から「折り返し電話しますよ」と言われた場合、</a:t>
            </a:r>
            <a:r>
              <a:rPr lang="ja-JP" altLang="ja-JP" sz="3850" b="1" u="sng" dirty="0" smtClean="0">
                <a:effectLst/>
                <a:ea typeface="HG丸ｺﾞｼｯｸM-PRO" panose="020F0600000000000000" pitchFamily="50" charset="-128"/>
                <a:cs typeface="Times New Roman" panose="02020603050405020304" pitchFamily="18" charset="0"/>
              </a:rPr>
              <a:t>電話番号と共に電話を取れる時間も伝えること。</a:t>
            </a:r>
            <a:endParaRPr lang="ja-JP" altLang="en-US" sz="3850" u="sng" dirty="0"/>
          </a:p>
        </p:txBody>
      </p:sp>
    </p:spTree>
    <p:extLst>
      <p:ext uri="{BB962C8B-B14F-4D97-AF65-F5344CB8AC3E}">
        <p14:creationId xmlns:p14="http://schemas.microsoft.com/office/powerpoint/2010/main" val="257893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203</Words>
  <Application>Microsoft Office PowerPoint</Application>
  <PresentationFormat>ワイド画面</PresentationFormat>
  <Paragraphs>20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2" baseType="lpstr">
      <vt:lpstr>HG丸ｺﾞｼｯｸM-PRO</vt:lpstr>
      <vt:lpstr>ＭＳ Ｐゴシック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cafe-043</dc:creator>
  <cp:lastModifiedBy>cafe-043</cp:lastModifiedBy>
  <cp:revision>13</cp:revision>
  <cp:lastPrinted>2018-05-25T01:52:29Z</cp:lastPrinted>
  <dcterms:created xsi:type="dcterms:W3CDTF">2018-05-23T05:23:19Z</dcterms:created>
  <dcterms:modified xsi:type="dcterms:W3CDTF">2018-06-25T08:09:10Z</dcterms:modified>
</cp:coreProperties>
</file>